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761" r:id="rId2"/>
    <p:sldId id="762" r:id="rId3"/>
    <p:sldId id="763" r:id="rId4"/>
    <p:sldId id="764" r:id="rId5"/>
    <p:sldId id="765" r:id="rId6"/>
    <p:sldId id="766" r:id="rId7"/>
    <p:sldId id="7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30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4" autoAdjust="0"/>
    <p:restoredTop sz="90562" autoAdjust="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/>
        <p:guide pos="30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751AF-72F6-3649-A1B8-D01A438D6C28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5ABAD-7CE9-5542-9877-C610466383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03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5B6E2-E4B6-CD4A-9C67-058E5A2F326F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CB85C-5C25-8E4E-B644-79E97748C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Consider making this more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high level without the detailed lists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1</a:t>
            </a:fld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884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Consider making this more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high level without the detailed lists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2</a:t>
            </a:fld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884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Consider making this more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high level without the detailed lists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3</a:t>
            </a:fld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884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Consider making this more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high level without the detailed lists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4</a:t>
            </a:fld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884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Consider making this more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high level without the detailed lists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5</a:t>
            </a:fld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884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Consider making this more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high level without the detailed lists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6</a:t>
            </a:fld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884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Consider making this more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high level without the detailed lists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7</a:t>
            </a:fld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884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C27-8050-334F-9C0A-C5B2EF999CC6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9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C27-8050-334F-9C0A-C5B2EF999CC6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3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C27-8050-334F-9C0A-C5B2EF999CC6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0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and Proprietary</a:t>
            </a:r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da-DK" dirty="0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407298554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C27-8050-334F-9C0A-C5B2EF999CC6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2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C27-8050-334F-9C0A-C5B2EF999CC6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C27-8050-334F-9C0A-C5B2EF999CC6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1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C27-8050-334F-9C0A-C5B2EF999CC6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2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C27-8050-334F-9C0A-C5B2EF999CC6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1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C27-8050-334F-9C0A-C5B2EF999CC6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2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C27-8050-334F-9C0A-C5B2EF999CC6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0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C27-8050-334F-9C0A-C5B2EF999CC6}" type="datetimeFigureOut">
              <a:rPr lang="en-US" smtClean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5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0C42-6948-624A-AC90-C465E5FFD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0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Tow Tank Model Fairing Update</a:t>
            </a:r>
          </a:p>
        </p:txBody>
      </p:sp>
      <p:pic>
        <p:nvPicPr>
          <p:cNvPr id="12" name="Picture 11" descr="aquantis white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970182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566356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272255"/>
                </a:solidFill>
                <a:latin typeface="Century Gothic"/>
                <a:cs typeface="Century Gothic"/>
              </a:rPr>
              <a:t>Company Proprietary – November 2013</a:t>
            </a:r>
            <a:endParaRPr lang="en-US" sz="8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16311" r="26637" b="14650"/>
          <a:stretch/>
        </p:blipFill>
        <p:spPr>
          <a:xfrm>
            <a:off x="3416416" y="1580971"/>
            <a:ext cx="5409488" cy="40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205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Tow Tank Model Fairing Update</a:t>
            </a:r>
          </a:p>
        </p:txBody>
      </p:sp>
      <p:pic>
        <p:nvPicPr>
          <p:cNvPr id="12" name="Picture 11" descr="aquantis white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970182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566356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272255"/>
                </a:solidFill>
                <a:latin typeface="Century Gothic"/>
                <a:cs typeface="Century Gothic"/>
              </a:rPr>
              <a:t>Company Proprietary – November 2013</a:t>
            </a:r>
            <a:endParaRPr lang="en-US" sz="8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15589" r="25981" b="12627"/>
          <a:stretch/>
        </p:blipFill>
        <p:spPr>
          <a:xfrm>
            <a:off x="3467690" y="762000"/>
            <a:ext cx="5503491" cy="4247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2" t="40748" r="4840" b="30841"/>
          <a:stretch/>
        </p:blipFill>
        <p:spPr>
          <a:xfrm>
            <a:off x="752030" y="4281443"/>
            <a:ext cx="6477713" cy="1948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33022" r="8691" b="36574"/>
          <a:stretch/>
        </p:blipFill>
        <p:spPr>
          <a:xfrm>
            <a:off x="608000" y="3144852"/>
            <a:ext cx="4422800" cy="13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819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Tow Tank Model Fairing Update</a:t>
            </a:r>
          </a:p>
        </p:txBody>
      </p:sp>
      <p:pic>
        <p:nvPicPr>
          <p:cNvPr id="12" name="Picture 11" descr="aquantis white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970182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566356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272255"/>
                </a:solidFill>
                <a:latin typeface="Century Gothic"/>
                <a:cs typeface="Century Gothic"/>
              </a:rPr>
              <a:t>Company Proprietary – November 2013</a:t>
            </a:r>
            <a:endParaRPr lang="en-US" sz="8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15877" r="27103" b="13783"/>
          <a:stretch/>
        </p:blipFill>
        <p:spPr>
          <a:xfrm>
            <a:off x="3743058" y="762000"/>
            <a:ext cx="5400942" cy="4161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t="16324" r="5898" b="20623"/>
          <a:stretch/>
        </p:blipFill>
        <p:spPr>
          <a:xfrm>
            <a:off x="152400" y="3209644"/>
            <a:ext cx="5513462" cy="32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25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Tow Tank Model Fairing Update</a:t>
            </a:r>
          </a:p>
        </p:txBody>
      </p:sp>
      <p:pic>
        <p:nvPicPr>
          <p:cNvPr id="12" name="Picture 11" descr="aquantis white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970182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566356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272255"/>
                </a:solidFill>
                <a:latin typeface="Century Gothic"/>
                <a:cs typeface="Century Gothic"/>
              </a:rPr>
              <a:t>Company Proprietary – November 2013</a:t>
            </a:r>
            <a:endParaRPr lang="en-US" sz="8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15010" r="27103" b="13927"/>
          <a:stretch/>
        </p:blipFill>
        <p:spPr>
          <a:xfrm>
            <a:off x="3725966" y="762000"/>
            <a:ext cx="5418034" cy="4204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 t="16399" r="33248" b="11105"/>
          <a:stretch/>
        </p:blipFill>
        <p:spPr>
          <a:xfrm>
            <a:off x="549361" y="2596697"/>
            <a:ext cx="3732082" cy="412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525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Tow Tank Model Fairing Update</a:t>
            </a:r>
          </a:p>
        </p:txBody>
      </p:sp>
      <p:pic>
        <p:nvPicPr>
          <p:cNvPr id="12" name="Picture 11" descr="aquantis white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970182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566356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272255"/>
                </a:solidFill>
                <a:latin typeface="Century Gothic"/>
                <a:cs typeface="Century Gothic"/>
              </a:rPr>
              <a:t>Company Proprietary – November 2013</a:t>
            </a:r>
            <a:endParaRPr lang="en-US" sz="8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t="16021" r="27102" b="14216"/>
          <a:stretch/>
        </p:blipFill>
        <p:spPr>
          <a:xfrm>
            <a:off x="3802879" y="762000"/>
            <a:ext cx="5341121" cy="4127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t="21368" r="17555" b="15685"/>
          <a:stretch/>
        </p:blipFill>
        <p:spPr>
          <a:xfrm>
            <a:off x="316195" y="3144852"/>
            <a:ext cx="4536713" cy="3273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20685" r="15046" b="15514"/>
          <a:stretch/>
        </p:blipFill>
        <p:spPr>
          <a:xfrm>
            <a:off x="316195" y="957129"/>
            <a:ext cx="3315768" cy="24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753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Tow Tank Model Fairing Update</a:t>
            </a:r>
          </a:p>
        </p:txBody>
      </p:sp>
      <p:pic>
        <p:nvPicPr>
          <p:cNvPr id="12" name="Picture 11" descr="aquantis white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970182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566356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272255"/>
                </a:solidFill>
                <a:latin typeface="Century Gothic"/>
                <a:cs typeface="Century Gothic"/>
              </a:rPr>
              <a:t>Company Proprietary – November 2013</a:t>
            </a:r>
            <a:endParaRPr lang="en-US" sz="8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6455" r="26527" b="14216"/>
          <a:stretch/>
        </p:blipFill>
        <p:spPr>
          <a:xfrm>
            <a:off x="3759081" y="762000"/>
            <a:ext cx="5384919" cy="4101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t="26169" r="26505" b="23115"/>
          <a:stretch/>
        </p:blipFill>
        <p:spPr>
          <a:xfrm>
            <a:off x="152399" y="3124912"/>
            <a:ext cx="4990745" cy="34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9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entury Gothic"/>
                <a:cs typeface="Century Gothic"/>
              </a:rPr>
              <a:t>Tow Tank Model Fairing Update</a:t>
            </a:r>
          </a:p>
        </p:txBody>
      </p:sp>
      <p:pic>
        <p:nvPicPr>
          <p:cNvPr id="12" name="Picture 11" descr="aquantis white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970182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566356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272255"/>
                </a:solidFill>
                <a:latin typeface="Century Gothic"/>
                <a:cs typeface="Century Gothic"/>
              </a:rPr>
              <a:t>Company Proprietary – November 2013</a:t>
            </a:r>
            <a:endParaRPr lang="en-US" sz="8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16698" r="432" b="19875"/>
          <a:stretch/>
        </p:blipFill>
        <p:spPr>
          <a:xfrm>
            <a:off x="3445379" y="950895"/>
            <a:ext cx="5525803" cy="2807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22555" r="28335" b="21246"/>
          <a:stretch/>
        </p:blipFill>
        <p:spPr>
          <a:xfrm>
            <a:off x="188007" y="3011705"/>
            <a:ext cx="4030585" cy="3391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2" t="25172" r="30549" b="20249"/>
          <a:stretch/>
        </p:blipFill>
        <p:spPr>
          <a:xfrm>
            <a:off x="5350758" y="4001743"/>
            <a:ext cx="2790064" cy="22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809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28732</TotalTime>
  <Words>154</Words>
  <Application>Microsoft Office PowerPoint</Application>
  <PresentationFormat>On-screen Show (4:3)</PresentationFormat>
  <Paragraphs>28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Ecomerit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GP Dehlsen</dc:creator>
  <cp:lastModifiedBy>Ole Kils</cp:lastModifiedBy>
  <cp:revision>827</cp:revision>
  <cp:lastPrinted>2013-07-05T21:22:16Z</cp:lastPrinted>
  <dcterms:created xsi:type="dcterms:W3CDTF">2012-03-19T18:36:02Z</dcterms:created>
  <dcterms:modified xsi:type="dcterms:W3CDTF">2013-11-07T23:06:25Z</dcterms:modified>
</cp:coreProperties>
</file>