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6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2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1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1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7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7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9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3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DE26-8FC3-41C3-99CF-D9787167F80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C8544-D115-4B56-9CAA-E6122CEFC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5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79475" y="2132082"/>
            <a:ext cx="7185095" cy="4649718"/>
            <a:chOff x="457199" y="1500545"/>
            <a:chExt cx="7703389" cy="509677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199" y="1500545"/>
              <a:ext cx="7703389" cy="5096774"/>
            </a:xfrm>
            <a:prstGeom prst="rect">
              <a:avLst/>
            </a:prstGeom>
          </p:spPr>
        </p:pic>
        <p:cxnSp>
          <p:nvCxnSpPr>
            <p:cNvPr id="18" name="Straight Connector 17"/>
            <p:cNvCxnSpPr>
              <a:endCxn id="19" idx="3"/>
            </p:cNvCxnSpPr>
            <p:nvPr/>
          </p:nvCxnSpPr>
          <p:spPr>
            <a:xfrm flipV="1">
              <a:off x="1250830" y="2625353"/>
              <a:ext cx="6399140" cy="33804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7617124" y="2441275"/>
              <a:ext cx="224287" cy="215661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7225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F2F2F2"/>
                </a:solidFill>
                <a:cs typeface="Arial" pitchFamily="34" charset="0"/>
              </a:rPr>
              <a:t>  Hydrostatic Drivetrain Efficiency </a:t>
            </a:r>
            <a:endParaRPr lang="en-US" sz="3200" dirty="0">
              <a:solidFill>
                <a:srgbClr val="F2F2F2"/>
              </a:solidFill>
              <a:cs typeface="Century Gothic"/>
            </a:endParaRPr>
          </a:p>
        </p:txBody>
      </p:sp>
      <p:pic>
        <p:nvPicPr>
          <p:cNvPr id="22" name="Picture 21" descr="aquantis white log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76200"/>
            <a:ext cx="970182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6566356"/>
            <a:ext cx="2667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/>
                <a:cs typeface="Century Gothic"/>
              </a:rPr>
              <a:t>Company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0C42-6948-624A-AC90-C465E5FFD555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24664" y="947082"/>
            <a:ext cx="78947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Aachen simulation results (validated against test stand)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Peak </a:t>
            </a:r>
            <a:r>
              <a:rPr lang="en-US" dirty="0"/>
              <a:t>efficiency of hydraulic components is 86%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Induction generator efficiency is ~ 95%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Peak system efficiency is nominally 82%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 peak is as low as 32% </a:t>
            </a:r>
          </a:p>
        </p:txBody>
      </p:sp>
    </p:spTree>
    <p:extLst>
      <p:ext uri="{BB962C8B-B14F-4D97-AF65-F5344CB8AC3E}">
        <p14:creationId xmlns:p14="http://schemas.microsoft.com/office/powerpoint/2010/main" val="326101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7225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F2F2F2"/>
                </a:solidFill>
                <a:cs typeface="Arial" pitchFamily="34" charset="0"/>
              </a:rPr>
              <a:t>  Hydrostatic Drivetrain Efficiency </a:t>
            </a:r>
            <a:endParaRPr lang="en-US" sz="3200" dirty="0">
              <a:solidFill>
                <a:srgbClr val="F2F2F2"/>
              </a:solidFill>
              <a:cs typeface="Century Gothic"/>
            </a:endParaRPr>
          </a:p>
        </p:txBody>
      </p:sp>
      <p:pic>
        <p:nvPicPr>
          <p:cNvPr id="22" name="Picture 21" descr="aquantis white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76200"/>
            <a:ext cx="970182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6566356"/>
            <a:ext cx="2667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/>
                <a:cs typeface="Century Gothic"/>
              </a:rPr>
              <a:t>Company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0C42-6948-624A-AC90-C465E5FFD555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24664" y="947082"/>
            <a:ext cx="7894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CBM 4000 Efficiency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881" y="1703069"/>
            <a:ext cx="5933286" cy="468663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422799" y="3740875"/>
            <a:ext cx="156397" cy="1452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527921" y="3868747"/>
            <a:ext cx="1026845" cy="233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14587" y="5905144"/>
            <a:ext cx="2257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 kw Nominal         ~ Operating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27225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F2F2F2"/>
                </a:solidFill>
                <a:cs typeface="Arial" pitchFamily="34" charset="0"/>
              </a:rPr>
              <a:t>  Hydrostatic Drivetrain Efficiency </a:t>
            </a:r>
            <a:endParaRPr lang="en-US" sz="3200" dirty="0">
              <a:solidFill>
                <a:srgbClr val="F2F2F2"/>
              </a:solidFill>
              <a:cs typeface="Century Gothic"/>
            </a:endParaRPr>
          </a:p>
        </p:txBody>
      </p:sp>
      <p:pic>
        <p:nvPicPr>
          <p:cNvPr id="22" name="Picture 21" descr="aquantis white logo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76200"/>
            <a:ext cx="970182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6566356"/>
            <a:ext cx="2667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/>
                <a:cs typeface="Century Gothic"/>
              </a:rPr>
              <a:t>Company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0C42-6948-624A-AC90-C465E5FFD555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24664" y="947082"/>
            <a:ext cx="7894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A4 Motor Efficiency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03" y="1674187"/>
            <a:ext cx="5192454" cy="35806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8057" y="1273814"/>
            <a:ext cx="3330989" cy="54476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12" y="5977911"/>
            <a:ext cx="5131742" cy="44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44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77" y="1825625"/>
            <a:ext cx="7974055" cy="468627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016238" y="2196269"/>
            <a:ext cx="0" cy="331576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970734" y="3908952"/>
            <a:ext cx="91007" cy="953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70733" y="3675960"/>
            <a:ext cx="91007" cy="953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70732" y="3464124"/>
            <a:ext cx="91007" cy="953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061739" y="3302061"/>
            <a:ext cx="1578477" cy="6545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061739" y="3087937"/>
            <a:ext cx="1532977" cy="6356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2" idx="1"/>
          </p:cNvCxnSpPr>
          <p:nvPr/>
        </p:nvCxnSpPr>
        <p:spPr>
          <a:xfrm flipH="1">
            <a:off x="6061740" y="2814680"/>
            <a:ext cx="1578476" cy="6732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40216" y="3191590"/>
            <a:ext cx="11805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Published Eff. Values</a:t>
            </a:r>
            <a:endParaRPr lang="en-US" sz="9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640216" y="2930096"/>
            <a:ext cx="1374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VG 68 - Current Life </a:t>
            </a:r>
            <a:r>
              <a:rPr lang="en-US" sz="900" b="1" dirty="0" err="1" smtClean="0"/>
              <a:t>Calcs</a:t>
            </a:r>
            <a:endParaRPr lang="en-US" sz="9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40216" y="2699264"/>
            <a:ext cx="1442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Hagglunds Recommended</a:t>
            </a:r>
            <a:endParaRPr lang="en-US" sz="900" b="1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439236" y="3512206"/>
            <a:ext cx="2544824" cy="987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448661" y="3725242"/>
            <a:ext cx="2544824" cy="987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441810" y="3951685"/>
            <a:ext cx="2544824" cy="987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41195" y="3655645"/>
            <a:ext cx="834555" cy="2914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625430" y="3405783"/>
            <a:ext cx="883411" cy="324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7" idx="3"/>
          </p:cNvCxnSpPr>
          <p:nvPr/>
        </p:nvCxnSpPr>
        <p:spPr>
          <a:xfrm>
            <a:off x="2616058" y="3114552"/>
            <a:ext cx="932086" cy="4007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55978" y="3503961"/>
            <a:ext cx="11805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35 </a:t>
            </a:r>
            <a:r>
              <a:rPr lang="en-US" sz="900" b="1" dirty="0" err="1"/>
              <a:t>Cst</a:t>
            </a:r>
            <a:r>
              <a:rPr lang="en-US" sz="900" b="1" dirty="0"/>
              <a:t> in Pump</a:t>
            </a:r>
            <a:endParaRPr lang="en-US" sz="9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247024" y="3257127"/>
            <a:ext cx="1374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45 </a:t>
            </a:r>
            <a:r>
              <a:rPr lang="en-US" sz="900" b="1" dirty="0" err="1" smtClean="0"/>
              <a:t>Cst</a:t>
            </a:r>
            <a:r>
              <a:rPr lang="en-US" sz="900" b="1" dirty="0" smtClean="0"/>
              <a:t> in Pump</a:t>
            </a:r>
            <a:endParaRPr lang="en-US" sz="9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173689" y="2999136"/>
            <a:ext cx="14423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65 </a:t>
            </a:r>
            <a:r>
              <a:rPr lang="en-US" sz="900" b="1" dirty="0" err="1" smtClean="0"/>
              <a:t>Cst</a:t>
            </a:r>
            <a:r>
              <a:rPr lang="en-US" sz="900" b="1" dirty="0" smtClean="0"/>
              <a:t> in Pump</a:t>
            </a:r>
            <a:endParaRPr lang="en-US" sz="900" b="1" dirty="0"/>
          </a:p>
        </p:txBody>
      </p:sp>
      <p:cxnSp>
        <p:nvCxnSpPr>
          <p:cNvPr id="41" name="Straight Arrow Connector 40"/>
          <p:cNvCxnSpPr>
            <a:stCxn id="42" idx="1"/>
          </p:cNvCxnSpPr>
          <p:nvPr/>
        </p:nvCxnSpPr>
        <p:spPr>
          <a:xfrm flipH="1" flipV="1">
            <a:off x="6016239" y="5352022"/>
            <a:ext cx="857292" cy="11982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73531" y="6427141"/>
            <a:ext cx="16418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Estimated Oil Temperature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2170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99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Mayer</dc:creator>
  <cp:lastModifiedBy>Tyler Mayer</cp:lastModifiedBy>
  <cp:revision>8</cp:revision>
  <dcterms:created xsi:type="dcterms:W3CDTF">2014-10-23T00:04:48Z</dcterms:created>
  <dcterms:modified xsi:type="dcterms:W3CDTF">2014-10-24T00:37:13Z</dcterms:modified>
</cp:coreProperties>
</file>