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72" r:id="rId4"/>
    <p:sldMasterId id="2147483804" r:id="rId5"/>
    <p:sldMasterId id="2147483825" r:id="rId6"/>
    <p:sldMasterId id="2147483737" r:id="rId7"/>
  </p:sldMasterIdLst>
  <p:notesMasterIdLst>
    <p:notesMasterId r:id="rId79"/>
  </p:notesMasterIdLst>
  <p:handoutMasterIdLst>
    <p:handoutMasterId r:id="rId80"/>
  </p:handoutMasterIdLst>
  <p:sldIdLst>
    <p:sldId id="459" r:id="rId8"/>
    <p:sldId id="434" r:id="rId9"/>
    <p:sldId id="460" r:id="rId10"/>
    <p:sldId id="469" r:id="rId11"/>
    <p:sldId id="461" r:id="rId12"/>
    <p:sldId id="462" r:id="rId13"/>
    <p:sldId id="463" r:id="rId14"/>
    <p:sldId id="464" r:id="rId15"/>
    <p:sldId id="465" r:id="rId16"/>
    <p:sldId id="466" r:id="rId17"/>
    <p:sldId id="467" r:id="rId18"/>
    <p:sldId id="457" r:id="rId19"/>
    <p:sldId id="472" r:id="rId20"/>
    <p:sldId id="470" r:id="rId21"/>
    <p:sldId id="473" r:id="rId22"/>
    <p:sldId id="476" r:id="rId23"/>
    <p:sldId id="531" r:id="rId24"/>
    <p:sldId id="532" r:id="rId25"/>
    <p:sldId id="471" r:id="rId26"/>
    <p:sldId id="474" r:id="rId27"/>
    <p:sldId id="475" r:id="rId28"/>
    <p:sldId id="477" r:id="rId29"/>
    <p:sldId id="478" r:id="rId30"/>
    <p:sldId id="468" r:id="rId31"/>
    <p:sldId id="479" r:id="rId32"/>
    <p:sldId id="481" r:id="rId33"/>
    <p:sldId id="484" r:id="rId34"/>
    <p:sldId id="485" r:id="rId35"/>
    <p:sldId id="486" r:id="rId36"/>
    <p:sldId id="487" r:id="rId37"/>
    <p:sldId id="488" r:id="rId38"/>
    <p:sldId id="489" r:id="rId39"/>
    <p:sldId id="490" r:id="rId40"/>
    <p:sldId id="491" r:id="rId41"/>
    <p:sldId id="480" r:id="rId42"/>
    <p:sldId id="493" r:id="rId43"/>
    <p:sldId id="494" r:id="rId44"/>
    <p:sldId id="496" r:id="rId45"/>
    <p:sldId id="497" r:id="rId46"/>
    <p:sldId id="498" r:id="rId47"/>
    <p:sldId id="499" r:id="rId48"/>
    <p:sldId id="500" r:id="rId49"/>
    <p:sldId id="502" r:id="rId50"/>
    <p:sldId id="503" r:id="rId51"/>
    <p:sldId id="506" r:id="rId52"/>
    <p:sldId id="505" r:id="rId53"/>
    <p:sldId id="508" r:id="rId54"/>
    <p:sldId id="507" r:id="rId55"/>
    <p:sldId id="510" r:id="rId56"/>
    <p:sldId id="511" r:id="rId57"/>
    <p:sldId id="512" r:id="rId58"/>
    <p:sldId id="513" r:id="rId59"/>
    <p:sldId id="492" r:id="rId60"/>
    <p:sldId id="514" r:id="rId61"/>
    <p:sldId id="515" r:id="rId62"/>
    <p:sldId id="504" r:id="rId63"/>
    <p:sldId id="516" r:id="rId64"/>
    <p:sldId id="517" r:id="rId65"/>
    <p:sldId id="518" r:id="rId66"/>
    <p:sldId id="519" r:id="rId67"/>
    <p:sldId id="520" r:id="rId68"/>
    <p:sldId id="521" r:id="rId69"/>
    <p:sldId id="522" r:id="rId70"/>
    <p:sldId id="523" r:id="rId71"/>
    <p:sldId id="524" r:id="rId72"/>
    <p:sldId id="525" r:id="rId73"/>
    <p:sldId id="526" r:id="rId74"/>
    <p:sldId id="528" r:id="rId75"/>
    <p:sldId id="529" r:id="rId76"/>
    <p:sldId id="530" r:id="rId77"/>
    <p:sldId id="458" r:id="rId78"/>
  </p:sldIdLst>
  <p:sldSz cx="9144000" cy="5143500" type="screen16x9"/>
  <p:notesSz cx="7019925" cy="9305925"/>
  <p:defaultTextStyle>
    <a:defPPr>
      <a:defRPr lang="en-US"/>
    </a:defPPr>
    <a:lvl1pPr marL="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8A8A"/>
    <a:srgbClr val="EEE828"/>
    <a:srgbClr val="D8DEE4"/>
    <a:srgbClr val="FED100"/>
    <a:srgbClr val="686A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3D34E2-63CB-4668-B7B5-67E065D79216}" v="10" dt="2025-03-19T15:05:22.0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9" d="100"/>
          <a:sy n="129" d="100"/>
        </p:scale>
        <p:origin x="1104" y="29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tableStyles" Target="tableStyles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handoutMaster" Target="handoutMasters/handoutMaster1.xml"/><Relationship Id="rId85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presProps" Target="presProps.xml"/><Relationship Id="rId86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61" Type="http://schemas.openxmlformats.org/officeDocument/2006/relationships/slide" Target="slides/slide54.xml"/><Relationship Id="rId8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 Nelson" userId="f13834fb-6b58-4004-bda9-233817f1b96e" providerId="ADAL" clId="{7FE2D1A7-0C62-4403-8CDC-70E827169EB9}"/>
    <pc:docChg chg="undo redo custSel addSld delSld modSld sldOrd">
      <pc:chgData name="Tim Nelson" userId="f13834fb-6b58-4004-bda9-233817f1b96e" providerId="ADAL" clId="{7FE2D1A7-0C62-4403-8CDC-70E827169EB9}" dt="2025-03-10T17:45:28.870" v="17222" actId="1076"/>
      <pc:docMkLst>
        <pc:docMk/>
      </pc:docMkLst>
      <pc:sldChg chg="modSp mod modClrScheme chgLayout">
        <pc:chgData name="Tim Nelson" userId="f13834fb-6b58-4004-bda9-233817f1b96e" providerId="ADAL" clId="{7FE2D1A7-0C62-4403-8CDC-70E827169EB9}" dt="2025-03-10T16:21:45.181" v="16342" actId="20577"/>
        <pc:sldMkLst>
          <pc:docMk/>
          <pc:sldMk cId="2753178042" sldId="434"/>
        </pc:sldMkLst>
        <pc:spChg chg="mod ord">
          <ac:chgData name="Tim Nelson" userId="f13834fb-6b58-4004-bda9-233817f1b96e" providerId="ADAL" clId="{7FE2D1A7-0C62-4403-8CDC-70E827169EB9}" dt="2025-02-21T19:22:10.472" v="55" actId="20577"/>
          <ac:spMkLst>
            <pc:docMk/>
            <pc:sldMk cId="2753178042" sldId="434"/>
            <ac:spMk id="2" creationId="{00000000-0000-0000-0000-000000000000}"/>
          </ac:spMkLst>
        </pc:spChg>
        <pc:spChg chg="mod ord">
          <ac:chgData name="Tim Nelson" userId="f13834fb-6b58-4004-bda9-233817f1b96e" providerId="ADAL" clId="{7FE2D1A7-0C62-4403-8CDC-70E827169EB9}" dt="2025-03-10T16:21:45.181" v="16342" actId="20577"/>
          <ac:spMkLst>
            <pc:docMk/>
            <pc:sldMk cId="2753178042" sldId="434"/>
            <ac:spMk id="4" creationId="{00000000-0000-0000-0000-000000000000}"/>
          </ac:spMkLst>
        </pc:spChg>
        <pc:spChg chg="mod ord">
          <ac:chgData name="Tim Nelson" userId="f13834fb-6b58-4004-bda9-233817f1b96e" providerId="ADAL" clId="{7FE2D1A7-0C62-4403-8CDC-70E827169EB9}" dt="2025-02-21T19:18:29.638" v="3" actId="700"/>
          <ac:spMkLst>
            <pc:docMk/>
            <pc:sldMk cId="2753178042" sldId="434"/>
            <ac:spMk id="6" creationId="{D66F8062-7A79-D8C3-0ADF-D03C8C990C74}"/>
          </ac:spMkLst>
        </pc:spChg>
      </pc:sldChg>
      <pc:sldChg chg="modSp mod">
        <pc:chgData name="Tim Nelson" userId="f13834fb-6b58-4004-bda9-233817f1b96e" providerId="ADAL" clId="{7FE2D1A7-0C62-4403-8CDC-70E827169EB9}" dt="2025-02-21T23:12:56.421" v="1488"/>
        <pc:sldMkLst>
          <pc:docMk/>
          <pc:sldMk cId="2368499610" sldId="457"/>
        </pc:sldMkLst>
        <pc:spChg chg="mod">
          <ac:chgData name="Tim Nelson" userId="f13834fb-6b58-4004-bda9-233817f1b96e" providerId="ADAL" clId="{7FE2D1A7-0C62-4403-8CDC-70E827169EB9}" dt="2025-02-21T23:12:56.421" v="1488"/>
          <ac:spMkLst>
            <pc:docMk/>
            <pc:sldMk cId="2368499610" sldId="457"/>
            <ac:spMk id="10" creationId="{5C61C3B8-BC79-9383-FFB2-A23C3BBC1808}"/>
          </ac:spMkLst>
        </pc:spChg>
      </pc:sldChg>
      <pc:sldChg chg="new del">
        <pc:chgData name="Tim Nelson" userId="f13834fb-6b58-4004-bda9-233817f1b96e" providerId="ADAL" clId="{7FE2D1A7-0C62-4403-8CDC-70E827169EB9}" dt="2025-02-21T19:18:22.823" v="1" actId="47"/>
        <pc:sldMkLst>
          <pc:docMk/>
          <pc:sldMk cId="3178380957" sldId="460"/>
        </pc:sldMkLst>
      </pc:sldChg>
      <pc:sldChg chg="modSp add mod">
        <pc:chgData name="Tim Nelson" userId="f13834fb-6b58-4004-bda9-233817f1b96e" providerId="ADAL" clId="{7FE2D1A7-0C62-4403-8CDC-70E827169EB9}" dt="2025-02-24T19:28:09.382" v="15673" actId="20577"/>
        <pc:sldMkLst>
          <pc:docMk/>
          <pc:sldMk cId="4092014208" sldId="460"/>
        </pc:sldMkLst>
        <pc:spChg chg="mod">
          <ac:chgData name="Tim Nelson" userId="f13834fb-6b58-4004-bda9-233817f1b96e" providerId="ADAL" clId="{7FE2D1A7-0C62-4403-8CDC-70E827169EB9}" dt="2025-02-21T21:51:50.614" v="413" actId="20577"/>
          <ac:spMkLst>
            <pc:docMk/>
            <pc:sldMk cId="4092014208" sldId="460"/>
            <ac:spMk id="2" creationId="{C38AF319-679E-06EC-41F8-C0A93BDBE368}"/>
          </ac:spMkLst>
        </pc:spChg>
        <pc:spChg chg="mod">
          <ac:chgData name="Tim Nelson" userId="f13834fb-6b58-4004-bda9-233817f1b96e" providerId="ADAL" clId="{7FE2D1A7-0C62-4403-8CDC-70E827169EB9}" dt="2025-02-24T19:28:09.382" v="15673" actId="20577"/>
          <ac:spMkLst>
            <pc:docMk/>
            <pc:sldMk cId="4092014208" sldId="460"/>
            <ac:spMk id="4" creationId="{4D13DA86-4E91-0E3B-C58E-4A0261C1DE52}"/>
          </ac:spMkLst>
        </pc:spChg>
      </pc:sldChg>
      <pc:sldChg chg="addSp modSp add mod">
        <pc:chgData name="Tim Nelson" userId="f13834fb-6b58-4004-bda9-233817f1b96e" providerId="ADAL" clId="{7FE2D1A7-0C62-4403-8CDC-70E827169EB9}" dt="2025-02-21T21:57:47.505" v="1094" actId="1076"/>
        <pc:sldMkLst>
          <pc:docMk/>
          <pc:sldMk cId="998016538" sldId="461"/>
        </pc:sldMkLst>
        <pc:spChg chg="mod">
          <ac:chgData name="Tim Nelson" userId="f13834fb-6b58-4004-bda9-233817f1b96e" providerId="ADAL" clId="{7FE2D1A7-0C62-4403-8CDC-70E827169EB9}" dt="2025-02-21T21:54:51.662" v="924"/>
          <ac:spMkLst>
            <pc:docMk/>
            <pc:sldMk cId="998016538" sldId="461"/>
            <ac:spMk id="2" creationId="{F6561B73-4737-90DC-AC3A-3C108C9F609F}"/>
          </ac:spMkLst>
        </pc:spChg>
        <pc:spChg chg="mod">
          <ac:chgData name="Tim Nelson" userId="f13834fb-6b58-4004-bda9-233817f1b96e" providerId="ADAL" clId="{7FE2D1A7-0C62-4403-8CDC-70E827169EB9}" dt="2025-02-21T21:57:43.373" v="1093" actId="20577"/>
          <ac:spMkLst>
            <pc:docMk/>
            <pc:sldMk cId="998016538" sldId="461"/>
            <ac:spMk id="4" creationId="{21CB288B-9DFA-9702-B07A-897D4722DEEB}"/>
          </ac:spMkLst>
        </pc:spChg>
        <pc:picChg chg="add mod">
          <ac:chgData name="Tim Nelson" userId="f13834fb-6b58-4004-bda9-233817f1b96e" providerId="ADAL" clId="{7FE2D1A7-0C62-4403-8CDC-70E827169EB9}" dt="2025-02-21T21:57:47.505" v="1094" actId="1076"/>
          <ac:picMkLst>
            <pc:docMk/>
            <pc:sldMk cId="998016538" sldId="461"/>
            <ac:picMk id="5" creationId="{CCFA9D71-1FF1-475C-C658-AB44FF509D38}"/>
          </ac:picMkLst>
        </pc:picChg>
      </pc:sldChg>
      <pc:sldChg chg="modSp add mod">
        <pc:chgData name="Tim Nelson" userId="f13834fb-6b58-4004-bda9-233817f1b96e" providerId="ADAL" clId="{7FE2D1A7-0C62-4403-8CDC-70E827169EB9}" dt="2025-02-21T22:06:03.136" v="1321" actId="313"/>
        <pc:sldMkLst>
          <pc:docMk/>
          <pc:sldMk cId="1611675772" sldId="462"/>
        </pc:sldMkLst>
        <pc:spChg chg="mod">
          <ac:chgData name="Tim Nelson" userId="f13834fb-6b58-4004-bda9-233817f1b96e" providerId="ADAL" clId="{7FE2D1A7-0C62-4403-8CDC-70E827169EB9}" dt="2025-02-21T22:06:03.136" v="1321" actId="313"/>
          <ac:spMkLst>
            <pc:docMk/>
            <pc:sldMk cId="1611675772" sldId="462"/>
            <ac:spMk id="4" creationId="{C4DF212B-4017-16CD-81FA-A81124082845}"/>
          </ac:spMkLst>
        </pc:spChg>
        <pc:picChg chg="mod">
          <ac:chgData name="Tim Nelson" userId="f13834fb-6b58-4004-bda9-233817f1b96e" providerId="ADAL" clId="{7FE2D1A7-0C62-4403-8CDC-70E827169EB9}" dt="2025-02-21T22:02:29.574" v="1125" actId="1076"/>
          <ac:picMkLst>
            <pc:docMk/>
            <pc:sldMk cId="1611675772" sldId="462"/>
            <ac:picMk id="5" creationId="{CF96C81D-2657-C524-7631-C44DB7613DED}"/>
          </ac:picMkLst>
        </pc:picChg>
      </pc:sldChg>
      <pc:sldChg chg="addSp modSp new mod">
        <pc:chgData name="Tim Nelson" userId="f13834fb-6b58-4004-bda9-233817f1b96e" providerId="ADAL" clId="{7FE2D1A7-0C62-4403-8CDC-70E827169EB9}" dt="2025-02-21T22:07:33.543" v="1428" actId="1076"/>
        <pc:sldMkLst>
          <pc:docMk/>
          <pc:sldMk cId="3104440868" sldId="463"/>
        </pc:sldMkLst>
        <pc:spChg chg="mod">
          <ac:chgData name="Tim Nelson" userId="f13834fb-6b58-4004-bda9-233817f1b96e" providerId="ADAL" clId="{7FE2D1A7-0C62-4403-8CDC-70E827169EB9}" dt="2025-02-21T22:02:41.355" v="1128"/>
          <ac:spMkLst>
            <pc:docMk/>
            <pc:sldMk cId="3104440868" sldId="463"/>
            <ac:spMk id="2" creationId="{975207A2-C347-6744-5134-361E4FB81B95}"/>
          </ac:spMkLst>
        </pc:spChg>
        <pc:spChg chg="mod">
          <ac:chgData name="Tim Nelson" userId="f13834fb-6b58-4004-bda9-233817f1b96e" providerId="ADAL" clId="{7FE2D1A7-0C62-4403-8CDC-70E827169EB9}" dt="2025-02-21T22:05:46.991" v="1318" actId="20577"/>
          <ac:spMkLst>
            <pc:docMk/>
            <pc:sldMk cId="3104440868" sldId="463"/>
            <ac:spMk id="4" creationId="{6E3575E8-6CC3-E92A-D4E1-FE5EA52E0F21}"/>
          </ac:spMkLst>
        </pc:spChg>
        <pc:picChg chg="add mod modCrop">
          <ac:chgData name="Tim Nelson" userId="f13834fb-6b58-4004-bda9-233817f1b96e" providerId="ADAL" clId="{7FE2D1A7-0C62-4403-8CDC-70E827169EB9}" dt="2025-02-21T22:05:54.524" v="1320" actId="732"/>
          <ac:picMkLst>
            <pc:docMk/>
            <pc:sldMk cId="3104440868" sldId="463"/>
            <ac:picMk id="6" creationId="{2FAC0FD5-83B5-AFA2-A15E-ECF13DAE81BA}"/>
          </ac:picMkLst>
        </pc:picChg>
        <pc:cxnChg chg="add mod">
          <ac:chgData name="Tim Nelson" userId="f13834fb-6b58-4004-bda9-233817f1b96e" providerId="ADAL" clId="{7FE2D1A7-0C62-4403-8CDC-70E827169EB9}" dt="2025-02-21T22:07:24.348" v="1424" actId="14100"/>
          <ac:cxnSpMkLst>
            <pc:docMk/>
            <pc:sldMk cId="3104440868" sldId="463"/>
            <ac:cxnSpMk id="8" creationId="{5655FF45-74B0-7A05-6039-80CBE763BD51}"/>
          </ac:cxnSpMkLst>
        </pc:cxnChg>
        <pc:cxnChg chg="add mod">
          <ac:chgData name="Tim Nelson" userId="f13834fb-6b58-4004-bda9-233817f1b96e" providerId="ADAL" clId="{7FE2D1A7-0C62-4403-8CDC-70E827169EB9}" dt="2025-02-21T22:07:33.543" v="1428" actId="1076"/>
          <ac:cxnSpMkLst>
            <pc:docMk/>
            <pc:sldMk cId="3104440868" sldId="463"/>
            <ac:cxnSpMk id="10" creationId="{1C6D1EB5-0367-B956-ED43-06D35CC96C7E}"/>
          </ac:cxnSpMkLst>
        </pc:cxnChg>
      </pc:sldChg>
      <pc:sldChg chg="addSp delSp modSp add mod">
        <pc:chgData name="Tim Nelson" userId="f13834fb-6b58-4004-bda9-233817f1b96e" providerId="ADAL" clId="{7FE2D1A7-0C62-4403-8CDC-70E827169EB9}" dt="2025-02-21T22:07:47.001" v="1433" actId="1076"/>
        <pc:sldMkLst>
          <pc:docMk/>
          <pc:sldMk cId="3656526453" sldId="464"/>
        </pc:sldMkLst>
        <pc:spChg chg="mod">
          <ac:chgData name="Tim Nelson" userId="f13834fb-6b58-4004-bda9-233817f1b96e" providerId="ADAL" clId="{7FE2D1A7-0C62-4403-8CDC-70E827169EB9}" dt="2025-02-21T22:04:08.640" v="1226" actId="20577"/>
          <ac:spMkLst>
            <pc:docMk/>
            <pc:sldMk cId="3656526453" sldId="464"/>
            <ac:spMk id="4" creationId="{2A21D760-A2EF-F54B-8110-AA2886E5D791}"/>
          </ac:spMkLst>
        </pc:spChg>
        <pc:picChg chg="add mod">
          <ac:chgData name="Tim Nelson" userId="f13834fb-6b58-4004-bda9-233817f1b96e" providerId="ADAL" clId="{7FE2D1A7-0C62-4403-8CDC-70E827169EB9}" dt="2025-02-21T22:04:35.736" v="1231" actId="1076"/>
          <ac:picMkLst>
            <pc:docMk/>
            <pc:sldMk cId="3656526453" sldId="464"/>
            <ac:picMk id="7" creationId="{7E0BF985-90B7-104B-0707-A79DA0AE33A5}"/>
          </ac:picMkLst>
        </pc:picChg>
        <pc:cxnChg chg="add mod">
          <ac:chgData name="Tim Nelson" userId="f13834fb-6b58-4004-bda9-233817f1b96e" providerId="ADAL" clId="{7FE2D1A7-0C62-4403-8CDC-70E827169EB9}" dt="2025-02-21T22:07:43.302" v="1431" actId="1076"/>
          <ac:cxnSpMkLst>
            <pc:docMk/>
            <pc:sldMk cId="3656526453" sldId="464"/>
            <ac:cxnSpMk id="8" creationId="{7E01E940-05F9-9987-EAA2-E89582557538}"/>
          </ac:cxnSpMkLst>
        </pc:cxnChg>
        <pc:cxnChg chg="add mod">
          <ac:chgData name="Tim Nelson" userId="f13834fb-6b58-4004-bda9-233817f1b96e" providerId="ADAL" clId="{7FE2D1A7-0C62-4403-8CDC-70E827169EB9}" dt="2025-02-21T22:07:40.371" v="1430" actId="1076"/>
          <ac:cxnSpMkLst>
            <pc:docMk/>
            <pc:sldMk cId="3656526453" sldId="464"/>
            <ac:cxnSpMk id="9" creationId="{F78D18BE-6505-C42C-AFE1-2AEC002F1812}"/>
          </ac:cxnSpMkLst>
        </pc:cxnChg>
        <pc:cxnChg chg="add mod">
          <ac:chgData name="Tim Nelson" userId="f13834fb-6b58-4004-bda9-233817f1b96e" providerId="ADAL" clId="{7FE2D1A7-0C62-4403-8CDC-70E827169EB9}" dt="2025-02-21T22:07:47.001" v="1433" actId="1076"/>
          <ac:cxnSpMkLst>
            <pc:docMk/>
            <pc:sldMk cId="3656526453" sldId="464"/>
            <ac:cxnSpMk id="10" creationId="{7988064E-F1A0-ED08-781C-077A36E26089}"/>
          </ac:cxnSpMkLst>
        </pc:cxnChg>
      </pc:sldChg>
      <pc:sldChg chg="addSp delSp modSp add mod">
        <pc:chgData name="Tim Nelson" userId="f13834fb-6b58-4004-bda9-233817f1b96e" providerId="ADAL" clId="{7FE2D1A7-0C62-4403-8CDC-70E827169EB9}" dt="2025-02-21T22:08:02.606" v="1439" actId="1076"/>
        <pc:sldMkLst>
          <pc:docMk/>
          <pc:sldMk cId="809224815" sldId="465"/>
        </pc:sldMkLst>
        <pc:spChg chg="mod">
          <ac:chgData name="Tim Nelson" userId="f13834fb-6b58-4004-bda9-233817f1b96e" providerId="ADAL" clId="{7FE2D1A7-0C62-4403-8CDC-70E827169EB9}" dt="2025-02-21T22:05:28.758" v="1303" actId="313"/>
          <ac:spMkLst>
            <pc:docMk/>
            <pc:sldMk cId="809224815" sldId="465"/>
            <ac:spMk id="4" creationId="{876FF41B-D6C1-D555-378C-7B064DF8C9D1}"/>
          </ac:spMkLst>
        </pc:spChg>
        <pc:picChg chg="add mod modCrop">
          <ac:chgData name="Tim Nelson" userId="f13834fb-6b58-4004-bda9-233817f1b96e" providerId="ADAL" clId="{7FE2D1A7-0C62-4403-8CDC-70E827169EB9}" dt="2025-02-21T22:05:40.160" v="1306" actId="732"/>
          <ac:picMkLst>
            <pc:docMk/>
            <pc:sldMk cId="809224815" sldId="465"/>
            <ac:picMk id="6" creationId="{325EA7E0-B799-2A21-6E39-533FC294D199}"/>
          </ac:picMkLst>
        </pc:picChg>
        <pc:cxnChg chg="add mod">
          <ac:chgData name="Tim Nelson" userId="f13834fb-6b58-4004-bda9-233817f1b96e" providerId="ADAL" clId="{7FE2D1A7-0C62-4403-8CDC-70E827169EB9}" dt="2025-02-21T22:08:02.606" v="1439" actId="1076"/>
          <ac:cxnSpMkLst>
            <pc:docMk/>
            <pc:sldMk cId="809224815" sldId="465"/>
            <ac:cxnSpMk id="12" creationId="{54B4441F-23C3-B279-3C42-B3FC3A81E96D}"/>
          </ac:cxnSpMkLst>
        </pc:cxnChg>
        <pc:cxnChg chg="add mod">
          <ac:chgData name="Tim Nelson" userId="f13834fb-6b58-4004-bda9-233817f1b96e" providerId="ADAL" clId="{7FE2D1A7-0C62-4403-8CDC-70E827169EB9}" dt="2025-02-21T22:08:00.323" v="1438" actId="1076"/>
          <ac:cxnSpMkLst>
            <pc:docMk/>
            <pc:sldMk cId="809224815" sldId="465"/>
            <ac:cxnSpMk id="13" creationId="{D882D3DC-505F-99FC-FF04-8C5A40344228}"/>
          </ac:cxnSpMkLst>
        </pc:cxnChg>
      </pc:sldChg>
      <pc:sldChg chg="modSp new del mod">
        <pc:chgData name="Tim Nelson" userId="f13834fb-6b58-4004-bda9-233817f1b96e" providerId="ADAL" clId="{7FE2D1A7-0C62-4403-8CDC-70E827169EB9}" dt="2025-02-21T22:06:31.149" v="1350" actId="47"/>
        <pc:sldMkLst>
          <pc:docMk/>
          <pc:sldMk cId="3694327070" sldId="466"/>
        </pc:sldMkLst>
      </pc:sldChg>
      <pc:sldChg chg="addSp delSp modSp add mod">
        <pc:chgData name="Tim Nelson" userId="f13834fb-6b58-4004-bda9-233817f1b96e" providerId="ADAL" clId="{7FE2D1A7-0C62-4403-8CDC-70E827169EB9}" dt="2025-02-21T22:08:26.294" v="1440" actId="732"/>
        <pc:sldMkLst>
          <pc:docMk/>
          <pc:sldMk cId="3753965069" sldId="466"/>
        </pc:sldMkLst>
        <pc:spChg chg="mod">
          <ac:chgData name="Tim Nelson" userId="f13834fb-6b58-4004-bda9-233817f1b96e" providerId="ADAL" clId="{7FE2D1A7-0C62-4403-8CDC-70E827169EB9}" dt="2025-02-21T22:07:02.766" v="1419" actId="14100"/>
          <ac:spMkLst>
            <pc:docMk/>
            <pc:sldMk cId="3753965069" sldId="466"/>
            <ac:spMk id="4" creationId="{28ED9B72-6370-E93F-E06D-3BAADF067757}"/>
          </ac:spMkLst>
        </pc:spChg>
        <pc:picChg chg="add mod modCrop">
          <ac:chgData name="Tim Nelson" userId="f13834fb-6b58-4004-bda9-233817f1b96e" providerId="ADAL" clId="{7FE2D1A7-0C62-4403-8CDC-70E827169EB9}" dt="2025-02-21T22:08:26.294" v="1440" actId="732"/>
          <ac:picMkLst>
            <pc:docMk/>
            <pc:sldMk cId="3753965069" sldId="466"/>
            <ac:picMk id="7" creationId="{7629FF0E-9E07-11EE-77FE-5DB95F5F9503}"/>
          </ac:picMkLst>
        </pc:picChg>
      </pc:sldChg>
      <pc:sldChg chg="addSp delSp modSp add mod">
        <pc:chgData name="Tim Nelson" userId="f13834fb-6b58-4004-bda9-233817f1b96e" providerId="ADAL" clId="{7FE2D1A7-0C62-4403-8CDC-70E827169EB9}" dt="2025-02-21T23:12:29.144" v="1484" actId="1076"/>
        <pc:sldMkLst>
          <pc:docMk/>
          <pc:sldMk cId="2384796265" sldId="467"/>
        </pc:sldMkLst>
        <pc:spChg chg="mod">
          <ac:chgData name="Tim Nelson" userId="f13834fb-6b58-4004-bda9-233817f1b96e" providerId="ADAL" clId="{7FE2D1A7-0C62-4403-8CDC-70E827169EB9}" dt="2025-02-21T23:11:56.206" v="1478" actId="20577"/>
          <ac:spMkLst>
            <pc:docMk/>
            <pc:sldMk cId="2384796265" sldId="467"/>
            <ac:spMk id="4" creationId="{F203B4C4-32D3-0319-F7C9-BB788350118E}"/>
          </ac:spMkLst>
        </pc:spChg>
        <pc:picChg chg="add mod">
          <ac:chgData name="Tim Nelson" userId="f13834fb-6b58-4004-bda9-233817f1b96e" providerId="ADAL" clId="{7FE2D1A7-0C62-4403-8CDC-70E827169EB9}" dt="2025-02-21T23:12:17.060" v="1482" actId="1076"/>
          <ac:picMkLst>
            <pc:docMk/>
            <pc:sldMk cId="2384796265" sldId="467"/>
            <ac:picMk id="6" creationId="{B87DF060-60DD-62F7-42AE-F6D87FD1A318}"/>
          </ac:picMkLst>
        </pc:picChg>
        <pc:cxnChg chg="add mod">
          <ac:chgData name="Tim Nelson" userId="f13834fb-6b58-4004-bda9-233817f1b96e" providerId="ADAL" clId="{7FE2D1A7-0C62-4403-8CDC-70E827169EB9}" dt="2025-02-21T23:12:29.144" v="1484" actId="1076"/>
          <ac:cxnSpMkLst>
            <pc:docMk/>
            <pc:sldMk cId="2384796265" sldId="467"/>
            <ac:cxnSpMk id="8" creationId="{E7343A53-E3D5-73CD-2861-69DC6634E006}"/>
          </ac:cxnSpMkLst>
        </pc:cxnChg>
      </pc:sldChg>
      <pc:sldChg chg="modSp new del mod">
        <pc:chgData name="Tim Nelson" userId="f13834fb-6b58-4004-bda9-233817f1b96e" providerId="ADAL" clId="{7FE2D1A7-0C62-4403-8CDC-70E827169EB9}" dt="2025-02-21T23:11:40.681" v="1451" actId="47"/>
        <pc:sldMkLst>
          <pc:docMk/>
          <pc:sldMk cId="3294012954" sldId="467"/>
        </pc:sldMkLst>
      </pc:sldChg>
      <pc:sldChg chg="modSp add mod ord">
        <pc:chgData name="Tim Nelson" userId="f13834fb-6b58-4004-bda9-233817f1b96e" providerId="ADAL" clId="{7FE2D1A7-0C62-4403-8CDC-70E827169EB9}" dt="2025-02-24T01:56:39.184" v="2917"/>
        <pc:sldMkLst>
          <pc:docMk/>
          <pc:sldMk cId="2788753991" sldId="468"/>
        </pc:sldMkLst>
        <pc:spChg chg="mod">
          <ac:chgData name="Tim Nelson" userId="f13834fb-6b58-4004-bda9-233817f1b96e" providerId="ADAL" clId="{7FE2D1A7-0C62-4403-8CDC-70E827169EB9}" dt="2025-02-24T01:56:39.184" v="2917"/>
          <ac:spMkLst>
            <pc:docMk/>
            <pc:sldMk cId="2788753991" sldId="468"/>
            <ac:spMk id="10" creationId="{DB3FFB75-B001-DA31-3C5F-82F2D563522B}"/>
          </ac:spMkLst>
        </pc:spChg>
      </pc:sldChg>
      <pc:sldChg chg="modSp add mod">
        <pc:chgData name="Tim Nelson" userId="f13834fb-6b58-4004-bda9-233817f1b96e" providerId="ADAL" clId="{7FE2D1A7-0C62-4403-8CDC-70E827169EB9}" dt="2025-02-21T23:12:46.053" v="1487"/>
        <pc:sldMkLst>
          <pc:docMk/>
          <pc:sldMk cId="128743249" sldId="469"/>
        </pc:sldMkLst>
        <pc:spChg chg="mod">
          <ac:chgData name="Tim Nelson" userId="f13834fb-6b58-4004-bda9-233817f1b96e" providerId="ADAL" clId="{7FE2D1A7-0C62-4403-8CDC-70E827169EB9}" dt="2025-02-21T23:12:46.053" v="1487"/>
          <ac:spMkLst>
            <pc:docMk/>
            <pc:sldMk cId="128743249" sldId="469"/>
            <ac:spMk id="10" creationId="{B1E6A113-F78E-51BC-8D7C-F981B01F7907}"/>
          </ac:spMkLst>
        </pc:spChg>
      </pc:sldChg>
      <pc:sldChg chg="addSp delSp modSp add mod">
        <pc:chgData name="Tim Nelson" userId="f13834fb-6b58-4004-bda9-233817f1b96e" providerId="ADAL" clId="{7FE2D1A7-0C62-4403-8CDC-70E827169EB9}" dt="2025-02-21T23:13:14.911" v="1492" actId="478"/>
        <pc:sldMkLst>
          <pc:docMk/>
          <pc:sldMk cId="2995852382" sldId="470"/>
        </pc:sldMkLst>
        <pc:spChg chg="mod">
          <ac:chgData name="Tim Nelson" userId="f13834fb-6b58-4004-bda9-233817f1b96e" providerId="ADAL" clId="{7FE2D1A7-0C62-4403-8CDC-70E827169EB9}" dt="2025-02-21T23:13:09.853" v="1490"/>
          <ac:spMkLst>
            <pc:docMk/>
            <pc:sldMk cId="2995852382" sldId="470"/>
            <ac:spMk id="10" creationId="{1146F744-159D-408F-D1FA-2392058A2EDB}"/>
          </ac:spMkLst>
        </pc:spChg>
      </pc:sldChg>
      <pc:sldChg chg="modSp add mod">
        <pc:chgData name="Tim Nelson" userId="f13834fb-6b58-4004-bda9-233817f1b96e" providerId="ADAL" clId="{7FE2D1A7-0C62-4403-8CDC-70E827169EB9}" dt="2025-02-21T23:13:32.960" v="1495"/>
        <pc:sldMkLst>
          <pc:docMk/>
          <pc:sldMk cId="3939850058" sldId="471"/>
        </pc:sldMkLst>
        <pc:spChg chg="mod">
          <ac:chgData name="Tim Nelson" userId="f13834fb-6b58-4004-bda9-233817f1b96e" providerId="ADAL" clId="{7FE2D1A7-0C62-4403-8CDC-70E827169EB9}" dt="2025-02-21T23:13:32.960" v="1495"/>
          <ac:spMkLst>
            <pc:docMk/>
            <pc:sldMk cId="3939850058" sldId="471"/>
            <ac:spMk id="10" creationId="{6C9B9FB2-FC66-9BB6-82E8-33A3F1F8FFC6}"/>
          </ac:spMkLst>
        </pc:spChg>
      </pc:sldChg>
      <pc:sldChg chg="addSp delSp modSp add mod modClrScheme chgLayout">
        <pc:chgData name="Tim Nelson" userId="f13834fb-6b58-4004-bda9-233817f1b96e" providerId="ADAL" clId="{7FE2D1A7-0C62-4403-8CDC-70E827169EB9}" dt="2025-02-24T01:32:42.790" v="2420" actId="700"/>
        <pc:sldMkLst>
          <pc:docMk/>
          <pc:sldMk cId="2871804424" sldId="472"/>
        </pc:sldMkLst>
        <pc:spChg chg="mod ord">
          <ac:chgData name="Tim Nelson" userId="f13834fb-6b58-4004-bda9-233817f1b96e" providerId="ADAL" clId="{7FE2D1A7-0C62-4403-8CDC-70E827169EB9}" dt="2025-02-24T01:32:42.790" v="2420" actId="700"/>
          <ac:spMkLst>
            <pc:docMk/>
            <pc:sldMk cId="2871804424" sldId="472"/>
            <ac:spMk id="2" creationId="{F645531F-EE36-0F2F-C5B8-A3EA67F49C19}"/>
          </ac:spMkLst>
        </pc:spChg>
        <pc:spChg chg="mod ord">
          <ac:chgData name="Tim Nelson" userId="f13834fb-6b58-4004-bda9-233817f1b96e" providerId="ADAL" clId="{7FE2D1A7-0C62-4403-8CDC-70E827169EB9}" dt="2025-02-24T01:32:42.790" v="2420" actId="700"/>
          <ac:spMkLst>
            <pc:docMk/>
            <pc:sldMk cId="2871804424" sldId="472"/>
            <ac:spMk id="3" creationId="{C0877F68-63CB-6A34-2A3C-C7DD5C9EFFC4}"/>
          </ac:spMkLst>
        </pc:spChg>
        <pc:spChg chg="mod ord">
          <ac:chgData name="Tim Nelson" userId="f13834fb-6b58-4004-bda9-233817f1b96e" providerId="ADAL" clId="{7FE2D1A7-0C62-4403-8CDC-70E827169EB9}" dt="2025-02-24T01:32:42.790" v="2420" actId="700"/>
          <ac:spMkLst>
            <pc:docMk/>
            <pc:sldMk cId="2871804424" sldId="472"/>
            <ac:spMk id="4" creationId="{1949E96C-056B-895E-462A-C5EEF66C5FFD}"/>
          </ac:spMkLst>
        </pc:spChg>
        <pc:picChg chg="add mod">
          <ac:chgData name="Tim Nelson" userId="f13834fb-6b58-4004-bda9-233817f1b96e" providerId="ADAL" clId="{7FE2D1A7-0C62-4403-8CDC-70E827169EB9}" dt="2025-02-21T23:27:35.867" v="1805" actId="1076"/>
          <ac:picMkLst>
            <pc:docMk/>
            <pc:sldMk cId="2871804424" sldId="472"/>
            <ac:picMk id="7" creationId="{EA10108E-8B97-5356-2A38-011DDE8A1F8F}"/>
          </ac:picMkLst>
        </pc:picChg>
      </pc:sldChg>
      <pc:sldChg chg="new del">
        <pc:chgData name="Tim Nelson" userId="f13834fb-6b58-4004-bda9-233817f1b96e" providerId="ADAL" clId="{7FE2D1A7-0C62-4403-8CDC-70E827169EB9}" dt="2025-02-21T23:13:37.197" v="1497" actId="47"/>
        <pc:sldMkLst>
          <pc:docMk/>
          <pc:sldMk cId="4151179560" sldId="472"/>
        </pc:sldMkLst>
      </pc:sldChg>
      <pc:sldChg chg="addSp delSp modSp add mod modClrScheme chgLayout">
        <pc:chgData name="Tim Nelson" userId="f13834fb-6b58-4004-bda9-233817f1b96e" providerId="ADAL" clId="{7FE2D1A7-0C62-4403-8CDC-70E827169EB9}" dt="2025-03-10T17:22:21.618" v="16467" actId="1076"/>
        <pc:sldMkLst>
          <pc:docMk/>
          <pc:sldMk cId="1196903123" sldId="473"/>
        </pc:sldMkLst>
        <pc:spChg chg="mod ord">
          <ac:chgData name="Tim Nelson" userId="f13834fb-6b58-4004-bda9-233817f1b96e" providerId="ADAL" clId="{7FE2D1A7-0C62-4403-8CDC-70E827169EB9}" dt="2025-03-10T17:22:21.618" v="16467" actId="1076"/>
          <ac:spMkLst>
            <pc:docMk/>
            <pc:sldMk cId="1196903123" sldId="473"/>
            <ac:spMk id="2" creationId="{F1E98890-3661-7A83-5542-918027305C23}"/>
          </ac:spMkLst>
        </pc:spChg>
        <pc:spChg chg="mod ord">
          <ac:chgData name="Tim Nelson" userId="f13834fb-6b58-4004-bda9-233817f1b96e" providerId="ADAL" clId="{7FE2D1A7-0C62-4403-8CDC-70E827169EB9}" dt="2025-02-24T01:32:42.790" v="2420" actId="700"/>
          <ac:spMkLst>
            <pc:docMk/>
            <pc:sldMk cId="1196903123" sldId="473"/>
            <ac:spMk id="3" creationId="{B9C1A04A-148E-359E-1C56-C774072E4617}"/>
          </ac:spMkLst>
        </pc:spChg>
        <pc:spChg chg="mod ord">
          <ac:chgData name="Tim Nelson" userId="f13834fb-6b58-4004-bda9-233817f1b96e" providerId="ADAL" clId="{7FE2D1A7-0C62-4403-8CDC-70E827169EB9}" dt="2025-02-24T01:32:42.790" v="2420" actId="700"/>
          <ac:spMkLst>
            <pc:docMk/>
            <pc:sldMk cId="1196903123" sldId="473"/>
            <ac:spMk id="4" creationId="{1A7C1E59-C814-316F-47A5-9752515DEC8F}"/>
          </ac:spMkLst>
        </pc:spChg>
        <pc:picChg chg="add mod">
          <ac:chgData name="Tim Nelson" userId="f13834fb-6b58-4004-bda9-233817f1b96e" providerId="ADAL" clId="{7FE2D1A7-0C62-4403-8CDC-70E827169EB9}" dt="2025-02-21T23:31:32.012" v="1966" actId="1076"/>
          <ac:picMkLst>
            <pc:docMk/>
            <pc:sldMk cId="1196903123" sldId="473"/>
            <ac:picMk id="7" creationId="{7E05577C-CC48-5B9C-4DFD-4F04D8DDFD12}"/>
          </ac:picMkLst>
        </pc:picChg>
        <pc:cxnChg chg="mod ord">
          <ac:chgData name="Tim Nelson" userId="f13834fb-6b58-4004-bda9-233817f1b96e" providerId="ADAL" clId="{7FE2D1A7-0C62-4403-8CDC-70E827169EB9}" dt="2025-02-21T23:31:32.012" v="1966" actId="1076"/>
          <ac:cxnSpMkLst>
            <pc:docMk/>
            <pc:sldMk cId="1196903123" sldId="473"/>
            <ac:cxnSpMk id="8" creationId="{577D21C3-1B4E-1368-50B3-D22D6D2A9D20}"/>
          </ac:cxnSpMkLst>
        </pc:cxnChg>
      </pc:sldChg>
      <pc:sldChg chg="addSp delSp modSp add mod modClrScheme chgLayout">
        <pc:chgData name="Tim Nelson" userId="f13834fb-6b58-4004-bda9-233817f1b96e" providerId="ADAL" clId="{7FE2D1A7-0C62-4403-8CDC-70E827169EB9}" dt="2025-02-24T01:32:42.790" v="2420" actId="700"/>
        <pc:sldMkLst>
          <pc:docMk/>
          <pc:sldMk cId="3773581938" sldId="474"/>
        </pc:sldMkLst>
        <pc:spChg chg="mod ord">
          <ac:chgData name="Tim Nelson" userId="f13834fb-6b58-4004-bda9-233817f1b96e" providerId="ADAL" clId="{7FE2D1A7-0C62-4403-8CDC-70E827169EB9}" dt="2025-02-24T01:32:42.790" v="2420" actId="700"/>
          <ac:spMkLst>
            <pc:docMk/>
            <pc:sldMk cId="3773581938" sldId="474"/>
            <ac:spMk id="2" creationId="{D2DD6DEA-F6C0-432A-0394-160F7DF8E8C1}"/>
          </ac:spMkLst>
        </pc:spChg>
        <pc:spChg chg="mod ord">
          <ac:chgData name="Tim Nelson" userId="f13834fb-6b58-4004-bda9-233817f1b96e" providerId="ADAL" clId="{7FE2D1A7-0C62-4403-8CDC-70E827169EB9}" dt="2025-02-24T01:32:42.790" v="2420" actId="700"/>
          <ac:spMkLst>
            <pc:docMk/>
            <pc:sldMk cId="3773581938" sldId="474"/>
            <ac:spMk id="3" creationId="{EC6CD40C-59A5-4DEF-83DF-917A048B0804}"/>
          </ac:spMkLst>
        </pc:spChg>
        <pc:spChg chg="mod ord">
          <ac:chgData name="Tim Nelson" userId="f13834fb-6b58-4004-bda9-233817f1b96e" providerId="ADAL" clId="{7FE2D1A7-0C62-4403-8CDC-70E827169EB9}" dt="2025-02-24T01:32:42.790" v="2420" actId="700"/>
          <ac:spMkLst>
            <pc:docMk/>
            <pc:sldMk cId="3773581938" sldId="474"/>
            <ac:spMk id="4" creationId="{B95B996C-8512-A0F1-03DD-B1561CA31E5C}"/>
          </ac:spMkLst>
        </pc:spChg>
        <pc:picChg chg="add mod">
          <ac:chgData name="Tim Nelson" userId="f13834fb-6b58-4004-bda9-233817f1b96e" providerId="ADAL" clId="{7FE2D1A7-0C62-4403-8CDC-70E827169EB9}" dt="2025-02-21T23:15:26.368" v="1546" actId="1076"/>
          <ac:picMkLst>
            <pc:docMk/>
            <pc:sldMk cId="3773581938" sldId="474"/>
            <ac:picMk id="7" creationId="{73949CC8-A9EF-ADE8-0DE5-F5FFA027B8FE}"/>
          </ac:picMkLst>
        </pc:picChg>
        <pc:picChg chg="add mod">
          <ac:chgData name="Tim Nelson" userId="f13834fb-6b58-4004-bda9-233817f1b96e" providerId="ADAL" clId="{7FE2D1A7-0C62-4403-8CDC-70E827169EB9}" dt="2025-02-21T23:15:19.279" v="1544" actId="1076"/>
          <ac:picMkLst>
            <pc:docMk/>
            <pc:sldMk cId="3773581938" sldId="474"/>
            <ac:picMk id="10" creationId="{444A8C72-8B3F-C575-8437-62D1C14EDEF8}"/>
          </ac:picMkLst>
        </pc:picChg>
        <pc:cxnChg chg="mod">
          <ac:chgData name="Tim Nelson" userId="f13834fb-6b58-4004-bda9-233817f1b96e" providerId="ADAL" clId="{7FE2D1A7-0C62-4403-8CDC-70E827169EB9}" dt="2025-02-21T23:13:59.621" v="1528" actId="1076"/>
          <ac:cxnSpMkLst>
            <pc:docMk/>
            <pc:sldMk cId="3773581938" sldId="474"/>
            <ac:cxnSpMk id="8" creationId="{01A724A2-62B1-E920-236C-48EE33914C1E}"/>
          </ac:cxnSpMkLst>
        </pc:cxnChg>
      </pc:sldChg>
      <pc:sldChg chg="addSp delSp modSp new mod modClrScheme chgLayout">
        <pc:chgData name="Tim Nelson" userId="f13834fb-6b58-4004-bda9-233817f1b96e" providerId="ADAL" clId="{7FE2D1A7-0C62-4403-8CDC-70E827169EB9}" dt="2025-02-24T01:32:42.790" v="2420" actId="700"/>
        <pc:sldMkLst>
          <pc:docMk/>
          <pc:sldMk cId="989696235" sldId="475"/>
        </pc:sldMkLst>
        <pc:spChg chg="mod ord">
          <ac:chgData name="Tim Nelson" userId="f13834fb-6b58-4004-bda9-233817f1b96e" providerId="ADAL" clId="{7FE2D1A7-0C62-4403-8CDC-70E827169EB9}" dt="2025-02-24T01:32:42.790" v="2420" actId="700"/>
          <ac:spMkLst>
            <pc:docMk/>
            <pc:sldMk cId="989696235" sldId="475"/>
            <ac:spMk id="2" creationId="{43A2A160-B481-52F3-BF4E-3B932F831C26}"/>
          </ac:spMkLst>
        </pc:spChg>
        <pc:spChg chg="mod ord">
          <ac:chgData name="Tim Nelson" userId="f13834fb-6b58-4004-bda9-233817f1b96e" providerId="ADAL" clId="{7FE2D1A7-0C62-4403-8CDC-70E827169EB9}" dt="2025-02-24T01:32:42.790" v="2420" actId="700"/>
          <ac:spMkLst>
            <pc:docMk/>
            <pc:sldMk cId="989696235" sldId="475"/>
            <ac:spMk id="3" creationId="{BD8E3077-4455-009A-BE47-CD20FFDC6B0B}"/>
          </ac:spMkLst>
        </pc:spChg>
        <pc:spChg chg="mod ord">
          <ac:chgData name="Tim Nelson" userId="f13834fb-6b58-4004-bda9-233817f1b96e" providerId="ADAL" clId="{7FE2D1A7-0C62-4403-8CDC-70E827169EB9}" dt="2025-02-24T01:32:42.790" v="2420" actId="700"/>
          <ac:spMkLst>
            <pc:docMk/>
            <pc:sldMk cId="989696235" sldId="475"/>
            <ac:spMk id="4" creationId="{894B8276-317B-2BBE-58C5-3D304EABF8ED}"/>
          </ac:spMkLst>
        </pc:spChg>
        <pc:picChg chg="add mod">
          <ac:chgData name="Tim Nelson" userId="f13834fb-6b58-4004-bda9-233817f1b96e" providerId="ADAL" clId="{7FE2D1A7-0C62-4403-8CDC-70E827169EB9}" dt="2025-02-24T01:22:47.523" v="2287" actId="1076"/>
          <ac:picMkLst>
            <pc:docMk/>
            <pc:sldMk cId="989696235" sldId="475"/>
            <ac:picMk id="8" creationId="{D48D88A5-3FB1-FD4A-DCD9-779097A9D107}"/>
          </ac:picMkLst>
        </pc:picChg>
        <pc:picChg chg="add mod">
          <ac:chgData name="Tim Nelson" userId="f13834fb-6b58-4004-bda9-233817f1b96e" providerId="ADAL" clId="{7FE2D1A7-0C62-4403-8CDC-70E827169EB9}" dt="2025-02-24T01:23:14.549" v="2291" actId="14100"/>
          <ac:picMkLst>
            <pc:docMk/>
            <pc:sldMk cId="989696235" sldId="475"/>
            <ac:picMk id="16" creationId="{86D918A8-0023-657D-15CF-C36E3E30782A}"/>
          </ac:picMkLst>
        </pc:picChg>
        <pc:cxnChg chg="add mod">
          <ac:chgData name="Tim Nelson" userId="f13834fb-6b58-4004-bda9-233817f1b96e" providerId="ADAL" clId="{7FE2D1A7-0C62-4403-8CDC-70E827169EB9}" dt="2025-02-24T01:22:49.547" v="2288" actId="1076"/>
          <ac:cxnSpMkLst>
            <pc:docMk/>
            <pc:sldMk cId="989696235" sldId="475"/>
            <ac:cxnSpMk id="14" creationId="{FC0C358B-73AF-B383-FCD8-0162A99555BF}"/>
          </ac:cxnSpMkLst>
        </pc:cxnChg>
      </pc:sldChg>
      <pc:sldChg chg="addSp delSp modSp add del mod modClrScheme chgLayout">
        <pc:chgData name="Tim Nelson" userId="f13834fb-6b58-4004-bda9-233817f1b96e" providerId="ADAL" clId="{7FE2D1A7-0C62-4403-8CDC-70E827169EB9}" dt="2025-03-10T17:23:06.295" v="16554" actId="1076"/>
        <pc:sldMkLst>
          <pc:docMk/>
          <pc:sldMk cId="2399761886" sldId="476"/>
        </pc:sldMkLst>
        <pc:spChg chg="mod ord">
          <ac:chgData name="Tim Nelson" userId="f13834fb-6b58-4004-bda9-233817f1b96e" providerId="ADAL" clId="{7FE2D1A7-0C62-4403-8CDC-70E827169EB9}" dt="2025-03-10T17:22:28.840" v="16468"/>
          <ac:spMkLst>
            <pc:docMk/>
            <pc:sldMk cId="2399761886" sldId="476"/>
            <ac:spMk id="2" creationId="{1933B751-898E-0869-CA11-20D9D45951C9}"/>
          </ac:spMkLst>
        </pc:spChg>
        <pc:spChg chg="mod ord">
          <ac:chgData name="Tim Nelson" userId="f13834fb-6b58-4004-bda9-233817f1b96e" providerId="ADAL" clId="{7FE2D1A7-0C62-4403-8CDC-70E827169EB9}" dt="2025-02-24T01:32:42.790" v="2420" actId="700"/>
          <ac:spMkLst>
            <pc:docMk/>
            <pc:sldMk cId="2399761886" sldId="476"/>
            <ac:spMk id="3" creationId="{792C9C18-8453-BF22-6B88-E2347F7DF135}"/>
          </ac:spMkLst>
        </pc:spChg>
        <pc:spChg chg="mod ord">
          <ac:chgData name="Tim Nelson" userId="f13834fb-6b58-4004-bda9-233817f1b96e" providerId="ADAL" clId="{7FE2D1A7-0C62-4403-8CDC-70E827169EB9}" dt="2025-02-24T01:32:42.790" v="2420" actId="700"/>
          <ac:spMkLst>
            <pc:docMk/>
            <pc:sldMk cId="2399761886" sldId="476"/>
            <ac:spMk id="4" creationId="{79E620E5-D4DC-A21C-C483-E3B4F7348067}"/>
          </ac:spMkLst>
        </pc:spChg>
        <pc:spChg chg="add mod">
          <ac:chgData name="Tim Nelson" userId="f13834fb-6b58-4004-bda9-233817f1b96e" providerId="ADAL" clId="{7FE2D1A7-0C62-4403-8CDC-70E827169EB9}" dt="2025-03-10T17:23:06.295" v="16554" actId="1076"/>
          <ac:spMkLst>
            <pc:docMk/>
            <pc:sldMk cId="2399761886" sldId="476"/>
            <ac:spMk id="5" creationId="{CD96A391-509F-7BE4-ED3A-13AD59E4788B}"/>
          </ac:spMkLst>
        </pc:spChg>
        <pc:picChg chg="add mod ord">
          <ac:chgData name="Tim Nelson" userId="f13834fb-6b58-4004-bda9-233817f1b96e" providerId="ADAL" clId="{7FE2D1A7-0C62-4403-8CDC-70E827169EB9}" dt="2025-02-21T23:33:10.356" v="2125" actId="1076"/>
          <ac:picMkLst>
            <pc:docMk/>
            <pc:sldMk cId="2399761886" sldId="476"/>
            <ac:picMk id="6" creationId="{688253F8-A1CD-88E9-CC08-4B39F919A488}"/>
          </ac:picMkLst>
        </pc:picChg>
        <pc:cxnChg chg="mod">
          <ac:chgData name="Tim Nelson" userId="f13834fb-6b58-4004-bda9-233817f1b96e" providerId="ADAL" clId="{7FE2D1A7-0C62-4403-8CDC-70E827169EB9}" dt="2025-02-21T23:33:10.356" v="2125" actId="1076"/>
          <ac:cxnSpMkLst>
            <pc:docMk/>
            <pc:sldMk cId="2399761886" sldId="476"/>
            <ac:cxnSpMk id="8" creationId="{A98A7F3A-B007-73FA-6D01-CCF3C95CA66F}"/>
          </ac:cxnSpMkLst>
        </pc:cxnChg>
      </pc:sldChg>
      <pc:sldChg chg="addSp delSp modSp add mod modClrScheme chgLayout">
        <pc:chgData name="Tim Nelson" userId="f13834fb-6b58-4004-bda9-233817f1b96e" providerId="ADAL" clId="{7FE2D1A7-0C62-4403-8CDC-70E827169EB9}" dt="2025-02-24T01:32:29.271" v="2419" actId="700"/>
        <pc:sldMkLst>
          <pc:docMk/>
          <pc:sldMk cId="766198539" sldId="477"/>
        </pc:sldMkLst>
        <pc:spChg chg="mod ord">
          <ac:chgData name="Tim Nelson" userId="f13834fb-6b58-4004-bda9-233817f1b96e" providerId="ADAL" clId="{7FE2D1A7-0C62-4403-8CDC-70E827169EB9}" dt="2025-02-24T01:32:29.271" v="2419" actId="700"/>
          <ac:spMkLst>
            <pc:docMk/>
            <pc:sldMk cId="766198539" sldId="477"/>
            <ac:spMk id="2" creationId="{7B5F1FBA-31C3-2B06-B2A8-B2C9BD855569}"/>
          </ac:spMkLst>
        </pc:spChg>
        <pc:spChg chg="mod ord">
          <ac:chgData name="Tim Nelson" userId="f13834fb-6b58-4004-bda9-233817f1b96e" providerId="ADAL" clId="{7FE2D1A7-0C62-4403-8CDC-70E827169EB9}" dt="2025-02-24T01:32:29.271" v="2419" actId="700"/>
          <ac:spMkLst>
            <pc:docMk/>
            <pc:sldMk cId="766198539" sldId="477"/>
            <ac:spMk id="3" creationId="{39C04B0E-335F-13F3-4E19-7D047E3451DA}"/>
          </ac:spMkLst>
        </pc:spChg>
        <pc:spChg chg="mod ord">
          <ac:chgData name="Tim Nelson" userId="f13834fb-6b58-4004-bda9-233817f1b96e" providerId="ADAL" clId="{7FE2D1A7-0C62-4403-8CDC-70E827169EB9}" dt="2025-02-24T01:32:29.271" v="2419" actId="700"/>
          <ac:spMkLst>
            <pc:docMk/>
            <pc:sldMk cId="766198539" sldId="477"/>
            <ac:spMk id="4" creationId="{8FF2F401-360E-4868-1B68-492886087873}"/>
          </ac:spMkLst>
        </pc:spChg>
        <pc:picChg chg="add mod">
          <ac:chgData name="Tim Nelson" userId="f13834fb-6b58-4004-bda9-233817f1b96e" providerId="ADAL" clId="{7FE2D1A7-0C62-4403-8CDC-70E827169EB9}" dt="2025-02-24T01:31:41.753" v="2413" actId="1076"/>
          <ac:picMkLst>
            <pc:docMk/>
            <pc:sldMk cId="766198539" sldId="477"/>
            <ac:picMk id="6" creationId="{1CC4DDD5-41A5-7DBE-9399-EAD5FB0A152D}"/>
          </ac:picMkLst>
        </pc:picChg>
        <pc:cxnChg chg="add del mod">
          <ac:chgData name="Tim Nelson" userId="f13834fb-6b58-4004-bda9-233817f1b96e" providerId="ADAL" clId="{7FE2D1A7-0C62-4403-8CDC-70E827169EB9}" dt="2025-02-24T01:31:43.814" v="2414" actId="1076"/>
          <ac:cxnSpMkLst>
            <pc:docMk/>
            <pc:sldMk cId="766198539" sldId="477"/>
            <ac:cxnSpMk id="14" creationId="{3DDCB7C9-3D24-F708-7185-B5F2DB45B4C2}"/>
          </ac:cxnSpMkLst>
        </pc:cxnChg>
      </pc:sldChg>
      <pc:sldChg chg="addSp delSp modSp new mod modClrScheme chgLayout">
        <pc:chgData name="Tim Nelson" userId="f13834fb-6b58-4004-bda9-233817f1b96e" providerId="ADAL" clId="{7FE2D1A7-0C62-4403-8CDC-70E827169EB9}" dt="2025-02-24T23:38:29.789" v="16270" actId="1076"/>
        <pc:sldMkLst>
          <pc:docMk/>
          <pc:sldMk cId="1587021703" sldId="478"/>
        </pc:sldMkLst>
        <pc:spChg chg="mod ord">
          <ac:chgData name="Tim Nelson" userId="f13834fb-6b58-4004-bda9-233817f1b96e" providerId="ADAL" clId="{7FE2D1A7-0C62-4403-8CDC-70E827169EB9}" dt="2025-02-24T01:32:23.542" v="2418" actId="700"/>
          <ac:spMkLst>
            <pc:docMk/>
            <pc:sldMk cId="1587021703" sldId="478"/>
            <ac:spMk id="3" creationId="{D170D054-30C0-48E7-A3AB-4DF9AE078504}"/>
          </ac:spMkLst>
        </pc:spChg>
        <pc:spChg chg="add mod ord">
          <ac:chgData name="Tim Nelson" userId="f13834fb-6b58-4004-bda9-233817f1b96e" providerId="ADAL" clId="{7FE2D1A7-0C62-4403-8CDC-70E827169EB9}" dt="2025-02-24T01:46:34.124" v="2421"/>
          <ac:spMkLst>
            <pc:docMk/>
            <pc:sldMk cId="1587021703" sldId="478"/>
            <ac:spMk id="5" creationId="{74C4D071-45AB-B6B9-FBBB-76B73605B85E}"/>
          </ac:spMkLst>
        </pc:spChg>
        <pc:spChg chg="add mod ord">
          <ac:chgData name="Tim Nelson" userId="f13834fb-6b58-4004-bda9-233817f1b96e" providerId="ADAL" clId="{7FE2D1A7-0C62-4403-8CDC-70E827169EB9}" dt="2025-02-24T01:54:03.967" v="2888" actId="14100"/>
          <ac:spMkLst>
            <pc:docMk/>
            <pc:sldMk cId="1587021703" sldId="478"/>
            <ac:spMk id="6" creationId="{537B5D4E-A93E-4DE6-3E92-314255EE0438}"/>
          </ac:spMkLst>
        </pc:spChg>
        <pc:picChg chg="add mod">
          <ac:chgData name="Tim Nelson" userId="f13834fb-6b58-4004-bda9-233817f1b96e" providerId="ADAL" clId="{7FE2D1A7-0C62-4403-8CDC-70E827169EB9}" dt="2025-02-24T23:38:29.789" v="16270" actId="1076"/>
          <ac:picMkLst>
            <pc:docMk/>
            <pc:sldMk cId="1587021703" sldId="478"/>
            <ac:picMk id="8" creationId="{933BC018-259C-163C-2FA5-AB84AA66E8CE}"/>
          </ac:picMkLst>
        </pc:picChg>
        <pc:cxnChg chg="add mod">
          <ac:chgData name="Tim Nelson" userId="f13834fb-6b58-4004-bda9-233817f1b96e" providerId="ADAL" clId="{7FE2D1A7-0C62-4403-8CDC-70E827169EB9}" dt="2025-02-24T01:56:00.309" v="2905" actId="1076"/>
          <ac:cxnSpMkLst>
            <pc:docMk/>
            <pc:sldMk cId="1587021703" sldId="478"/>
            <ac:cxnSpMk id="9" creationId="{57367CC6-B786-F7DF-41F0-A66B74BE7ECE}"/>
          </ac:cxnSpMkLst>
        </pc:cxnChg>
      </pc:sldChg>
      <pc:sldChg chg="add del">
        <pc:chgData name="Tim Nelson" userId="f13834fb-6b58-4004-bda9-233817f1b96e" providerId="ADAL" clId="{7FE2D1A7-0C62-4403-8CDC-70E827169EB9}" dt="2025-02-24T01:32:11.328" v="2416" actId="47"/>
        <pc:sldMkLst>
          <pc:docMk/>
          <pc:sldMk cId="1992154712" sldId="478"/>
        </pc:sldMkLst>
      </pc:sldChg>
      <pc:sldChg chg="addSp delSp modSp new mod ord">
        <pc:chgData name="Tim Nelson" userId="f13834fb-6b58-4004-bda9-233817f1b96e" providerId="ADAL" clId="{7FE2D1A7-0C62-4403-8CDC-70E827169EB9}" dt="2025-02-24T23:40:07.004" v="16307" actId="20577"/>
        <pc:sldMkLst>
          <pc:docMk/>
          <pc:sldMk cId="744063543" sldId="479"/>
        </pc:sldMkLst>
        <pc:spChg chg="mod">
          <ac:chgData name="Tim Nelson" userId="f13834fb-6b58-4004-bda9-233817f1b96e" providerId="ADAL" clId="{7FE2D1A7-0C62-4403-8CDC-70E827169EB9}" dt="2025-02-24T02:02:05.226" v="2948" actId="20577"/>
          <ac:spMkLst>
            <pc:docMk/>
            <pc:sldMk cId="744063543" sldId="479"/>
            <ac:spMk id="2" creationId="{181EE67F-A9E0-5244-4283-8F1589B0912E}"/>
          </ac:spMkLst>
        </pc:spChg>
        <pc:spChg chg="mod">
          <ac:chgData name="Tim Nelson" userId="f13834fb-6b58-4004-bda9-233817f1b96e" providerId="ADAL" clId="{7FE2D1A7-0C62-4403-8CDC-70E827169EB9}" dt="2025-02-24T23:40:07.004" v="16307" actId="20577"/>
          <ac:spMkLst>
            <pc:docMk/>
            <pc:sldMk cId="744063543" sldId="479"/>
            <ac:spMk id="3" creationId="{3E56102D-86B9-960D-B804-6EBFF70B4209}"/>
          </ac:spMkLst>
        </pc:spChg>
        <pc:picChg chg="add mod ord">
          <ac:chgData name="Tim Nelson" userId="f13834fb-6b58-4004-bda9-233817f1b96e" providerId="ADAL" clId="{7FE2D1A7-0C62-4403-8CDC-70E827169EB9}" dt="2025-02-24T23:39:36.133" v="16271" actId="14826"/>
          <ac:picMkLst>
            <pc:docMk/>
            <pc:sldMk cId="744063543" sldId="479"/>
            <ac:picMk id="11" creationId="{4B12B0AF-B69F-EEEE-D112-25D4527426CA}"/>
          </ac:picMkLst>
        </pc:picChg>
        <pc:cxnChg chg="add mod">
          <ac:chgData name="Tim Nelson" userId="f13834fb-6b58-4004-bda9-233817f1b96e" providerId="ADAL" clId="{7FE2D1A7-0C62-4403-8CDC-70E827169EB9}" dt="2025-02-24T23:39:46.795" v="16281" actId="1037"/>
          <ac:cxnSpMkLst>
            <pc:docMk/>
            <pc:sldMk cId="744063543" sldId="479"/>
            <ac:cxnSpMk id="7" creationId="{7E885B19-0906-6B35-B05D-107BAEF32010}"/>
          </ac:cxnSpMkLst>
        </pc:cxnChg>
      </pc:sldChg>
      <pc:sldChg chg="addSp delSp modSp add mod">
        <pc:chgData name="Tim Nelson" userId="f13834fb-6b58-4004-bda9-233817f1b96e" providerId="ADAL" clId="{7FE2D1A7-0C62-4403-8CDC-70E827169EB9}" dt="2025-02-24T15:55:46.552" v="11279"/>
        <pc:sldMkLst>
          <pc:docMk/>
          <pc:sldMk cId="3055192506" sldId="480"/>
        </pc:sldMkLst>
        <pc:spChg chg="mod">
          <ac:chgData name="Tim Nelson" userId="f13834fb-6b58-4004-bda9-233817f1b96e" providerId="ADAL" clId="{7FE2D1A7-0C62-4403-8CDC-70E827169EB9}" dt="2025-02-24T15:55:46.552" v="11279"/>
          <ac:spMkLst>
            <pc:docMk/>
            <pc:sldMk cId="3055192506" sldId="480"/>
            <ac:spMk id="10" creationId="{5B252BB4-F2B5-583E-5A3D-25242660DB9E}"/>
          </ac:spMkLst>
        </pc:spChg>
      </pc:sldChg>
      <pc:sldChg chg="addSp delSp modSp new mod">
        <pc:chgData name="Tim Nelson" userId="f13834fb-6b58-4004-bda9-233817f1b96e" providerId="ADAL" clId="{7FE2D1A7-0C62-4403-8CDC-70E827169EB9}" dt="2025-02-24T02:41:51.881" v="3742" actId="14100"/>
        <pc:sldMkLst>
          <pc:docMk/>
          <pc:sldMk cId="3353756709" sldId="481"/>
        </pc:sldMkLst>
        <pc:spChg chg="mod">
          <ac:chgData name="Tim Nelson" userId="f13834fb-6b58-4004-bda9-233817f1b96e" providerId="ADAL" clId="{7FE2D1A7-0C62-4403-8CDC-70E827169EB9}" dt="2025-02-24T02:38:30.904" v="3368" actId="20577"/>
          <ac:spMkLst>
            <pc:docMk/>
            <pc:sldMk cId="3353756709" sldId="481"/>
            <ac:spMk id="2" creationId="{0FFBBD18-A06F-1DDA-5938-7BF91E14A710}"/>
          </ac:spMkLst>
        </pc:spChg>
        <pc:spChg chg="mod">
          <ac:chgData name="Tim Nelson" userId="f13834fb-6b58-4004-bda9-233817f1b96e" providerId="ADAL" clId="{7FE2D1A7-0C62-4403-8CDC-70E827169EB9}" dt="2025-02-24T02:41:51.881" v="3742" actId="14100"/>
          <ac:spMkLst>
            <pc:docMk/>
            <pc:sldMk cId="3353756709" sldId="481"/>
            <ac:spMk id="3" creationId="{0BA9C989-87F2-9E8A-5129-DA62C4318ED6}"/>
          </ac:spMkLst>
        </pc:spChg>
        <pc:picChg chg="add mod modCrop">
          <ac:chgData name="Tim Nelson" userId="f13834fb-6b58-4004-bda9-233817f1b96e" providerId="ADAL" clId="{7FE2D1A7-0C62-4403-8CDC-70E827169EB9}" dt="2025-02-24T02:41:46.697" v="3741" actId="1076"/>
          <ac:picMkLst>
            <pc:docMk/>
            <pc:sldMk cId="3353756709" sldId="481"/>
            <ac:picMk id="8" creationId="{AA376A97-138A-AA85-26F8-8562864A9164}"/>
          </ac:picMkLst>
        </pc:picChg>
      </pc:sldChg>
      <pc:sldChg chg="modSp new del mod">
        <pc:chgData name="Tim Nelson" userId="f13834fb-6b58-4004-bda9-233817f1b96e" providerId="ADAL" clId="{7FE2D1A7-0C62-4403-8CDC-70E827169EB9}" dt="2025-02-24T02:42:43.767" v="3757" actId="47"/>
        <pc:sldMkLst>
          <pc:docMk/>
          <pc:sldMk cId="1204587657" sldId="482"/>
        </pc:sldMkLst>
      </pc:sldChg>
      <pc:sldChg chg="delSp modSp add del mod">
        <pc:chgData name="Tim Nelson" userId="f13834fb-6b58-4004-bda9-233817f1b96e" providerId="ADAL" clId="{7FE2D1A7-0C62-4403-8CDC-70E827169EB9}" dt="2025-02-24T02:50:53.055" v="3873" actId="47"/>
        <pc:sldMkLst>
          <pc:docMk/>
          <pc:sldMk cId="2122400464" sldId="483"/>
        </pc:sldMkLst>
      </pc:sldChg>
      <pc:sldChg chg="modSp add mod">
        <pc:chgData name="Tim Nelson" userId="f13834fb-6b58-4004-bda9-233817f1b96e" providerId="ADAL" clId="{7FE2D1A7-0C62-4403-8CDC-70E827169EB9}" dt="2025-02-24T02:52:25.112" v="3989" actId="14826"/>
        <pc:sldMkLst>
          <pc:docMk/>
          <pc:sldMk cId="584961842" sldId="484"/>
        </pc:sldMkLst>
        <pc:spChg chg="mod">
          <ac:chgData name="Tim Nelson" userId="f13834fb-6b58-4004-bda9-233817f1b96e" providerId="ADAL" clId="{7FE2D1A7-0C62-4403-8CDC-70E827169EB9}" dt="2025-02-24T02:50:59.513" v="3885" actId="6549"/>
          <ac:spMkLst>
            <pc:docMk/>
            <pc:sldMk cId="584961842" sldId="484"/>
            <ac:spMk id="2" creationId="{810EB60D-E32A-645E-97F2-2EE407FE3F50}"/>
          </ac:spMkLst>
        </pc:spChg>
        <pc:spChg chg="mod">
          <ac:chgData name="Tim Nelson" userId="f13834fb-6b58-4004-bda9-233817f1b96e" providerId="ADAL" clId="{7FE2D1A7-0C62-4403-8CDC-70E827169EB9}" dt="2025-02-24T02:51:32.339" v="3988" actId="5793"/>
          <ac:spMkLst>
            <pc:docMk/>
            <pc:sldMk cId="584961842" sldId="484"/>
            <ac:spMk id="3" creationId="{CF052802-5C73-782D-AB17-4E6F10B7A3BE}"/>
          </ac:spMkLst>
        </pc:spChg>
        <pc:picChg chg="mod">
          <ac:chgData name="Tim Nelson" userId="f13834fb-6b58-4004-bda9-233817f1b96e" providerId="ADAL" clId="{7FE2D1A7-0C62-4403-8CDC-70E827169EB9}" dt="2025-02-24T02:52:25.112" v="3989" actId="14826"/>
          <ac:picMkLst>
            <pc:docMk/>
            <pc:sldMk cId="584961842" sldId="484"/>
            <ac:picMk id="8" creationId="{6A3E7FD3-7BB7-E0FB-3140-069694EB1032}"/>
          </ac:picMkLst>
        </pc:picChg>
      </pc:sldChg>
      <pc:sldChg chg="modSp add mod">
        <pc:chgData name="Tim Nelson" userId="f13834fb-6b58-4004-bda9-233817f1b96e" providerId="ADAL" clId="{7FE2D1A7-0C62-4403-8CDC-70E827169EB9}" dt="2025-02-24T02:56:16.025" v="4063" actId="20577"/>
        <pc:sldMkLst>
          <pc:docMk/>
          <pc:sldMk cId="2165304381" sldId="485"/>
        </pc:sldMkLst>
        <pc:spChg chg="mod">
          <ac:chgData name="Tim Nelson" userId="f13834fb-6b58-4004-bda9-233817f1b96e" providerId="ADAL" clId="{7FE2D1A7-0C62-4403-8CDC-70E827169EB9}" dt="2025-02-24T02:55:26.924" v="4004" actId="20577"/>
          <ac:spMkLst>
            <pc:docMk/>
            <pc:sldMk cId="2165304381" sldId="485"/>
            <ac:spMk id="2" creationId="{7F73DD66-DF74-24CF-5CE2-A71A36662E0B}"/>
          </ac:spMkLst>
        </pc:spChg>
        <pc:spChg chg="mod">
          <ac:chgData name="Tim Nelson" userId="f13834fb-6b58-4004-bda9-233817f1b96e" providerId="ADAL" clId="{7FE2D1A7-0C62-4403-8CDC-70E827169EB9}" dt="2025-02-24T02:56:16.025" v="4063" actId="20577"/>
          <ac:spMkLst>
            <pc:docMk/>
            <pc:sldMk cId="2165304381" sldId="485"/>
            <ac:spMk id="3" creationId="{178C4FC8-9B81-6C36-5990-8E8E5D699B6C}"/>
          </ac:spMkLst>
        </pc:spChg>
        <pc:picChg chg="mod">
          <ac:chgData name="Tim Nelson" userId="f13834fb-6b58-4004-bda9-233817f1b96e" providerId="ADAL" clId="{7FE2D1A7-0C62-4403-8CDC-70E827169EB9}" dt="2025-02-24T02:55:43.860" v="4005" actId="14826"/>
          <ac:picMkLst>
            <pc:docMk/>
            <pc:sldMk cId="2165304381" sldId="485"/>
            <ac:picMk id="8" creationId="{59811F94-4B0F-7BD5-85D3-11B253F66753}"/>
          </ac:picMkLst>
        </pc:picChg>
      </pc:sldChg>
      <pc:sldChg chg="addSp delSp modSp add mod">
        <pc:chgData name="Tim Nelson" userId="f13834fb-6b58-4004-bda9-233817f1b96e" providerId="ADAL" clId="{7FE2D1A7-0C62-4403-8CDC-70E827169EB9}" dt="2025-02-25T00:11:07.519" v="16315" actId="1076"/>
        <pc:sldMkLst>
          <pc:docMk/>
          <pc:sldMk cId="635684702" sldId="486"/>
        </pc:sldMkLst>
        <pc:spChg chg="mod">
          <ac:chgData name="Tim Nelson" userId="f13834fb-6b58-4004-bda9-233817f1b96e" providerId="ADAL" clId="{7FE2D1A7-0C62-4403-8CDC-70E827169EB9}" dt="2025-02-24T02:58:24.415" v="4076" actId="6549"/>
          <ac:spMkLst>
            <pc:docMk/>
            <pc:sldMk cId="635684702" sldId="486"/>
            <ac:spMk id="2" creationId="{D5FEC901-EA85-CE7D-DBC0-AC2E3BFAC8A2}"/>
          </ac:spMkLst>
        </pc:spChg>
        <pc:spChg chg="mod">
          <ac:chgData name="Tim Nelson" userId="f13834fb-6b58-4004-bda9-233817f1b96e" providerId="ADAL" clId="{7FE2D1A7-0C62-4403-8CDC-70E827169EB9}" dt="2025-02-24T03:03:02.581" v="4500" actId="20577"/>
          <ac:spMkLst>
            <pc:docMk/>
            <pc:sldMk cId="635684702" sldId="486"/>
            <ac:spMk id="3" creationId="{BDB77C0B-653A-5F66-77EC-4C90F996F456}"/>
          </ac:spMkLst>
        </pc:spChg>
        <pc:picChg chg="add mod">
          <ac:chgData name="Tim Nelson" userId="f13834fb-6b58-4004-bda9-233817f1b96e" providerId="ADAL" clId="{7FE2D1A7-0C62-4403-8CDC-70E827169EB9}" dt="2025-02-25T00:11:07.519" v="16315" actId="1076"/>
          <ac:picMkLst>
            <pc:docMk/>
            <pc:sldMk cId="635684702" sldId="486"/>
            <ac:picMk id="6" creationId="{DC76C788-C605-DD91-0FBC-63C5D439D291}"/>
          </ac:picMkLst>
        </pc:picChg>
      </pc:sldChg>
      <pc:sldChg chg="modSp add mod">
        <pc:chgData name="Tim Nelson" userId="f13834fb-6b58-4004-bda9-233817f1b96e" providerId="ADAL" clId="{7FE2D1A7-0C62-4403-8CDC-70E827169EB9}" dt="2025-02-24T03:07:12.394" v="4702" actId="20577"/>
        <pc:sldMkLst>
          <pc:docMk/>
          <pc:sldMk cId="1456870233" sldId="487"/>
        </pc:sldMkLst>
        <pc:spChg chg="mod">
          <ac:chgData name="Tim Nelson" userId="f13834fb-6b58-4004-bda9-233817f1b96e" providerId="ADAL" clId="{7FE2D1A7-0C62-4403-8CDC-70E827169EB9}" dt="2025-02-24T03:04:55.765" v="4521" actId="20577"/>
          <ac:spMkLst>
            <pc:docMk/>
            <pc:sldMk cId="1456870233" sldId="487"/>
            <ac:spMk id="2" creationId="{35B4D924-5D47-F19C-946D-7D3BBBE3A769}"/>
          </ac:spMkLst>
        </pc:spChg>
        <pc:spChg chg="mod">
          <ac:chgData name="Tim Nelson" userId="f13834fb-6b58-4004-bda9-233817f1b96e" providerId="ADAL" clId="{7FE2D1A7-0C62-4403-8CDC-70E827169EB9}" dt="2025-02-24T03:07:12.394" v="4702" actId="20577"/>
          <ac:spMkLst>
            <pc:docMk/>
            <pc:sldMk cId="1456870233" sldId="487"/>
            <ac:spMk id="3" creationId="{F0E6C120-90A7-AFF6-E88D-BC8583EBD405}"/>
          </ac:spMkLst>
        </pc:spChg>
        <pc:picChg chg="mod">
          <ac:chgData name="Tim Nelson" userId="f13834fb-6b58-4004-bda9-233817f1b96e" providerId="ADAL" clId="{7FE2D1A7-0C62-4403-8CDC-70E827169EB9}" dt="2025-02-24T03:06:07.924" v="4522" actId="14826"/>
          <ac:picMkLst>
            <pc:docMk/>
            <pc:sldMk cId="1456870233" sldId="487"/>
            <ac:picMk id="8" creationId="{094BCBF3-D45C-61B8-AF69-B72BE75E3921}"/>
          </ac:picMkLst>
        </pc:picChg>
      </pc:sldChg>
      <pc:sldChg chg="modSp add mod">
        <pc:chgData name="Tim Nelson" userId="f13834fb-6b58-4004-bda9-233817f1b96e" providerId="ADAL" clId="{7FE2D1A7-0C62-4403-8CDC-70E827169EB9}" dt="2025-02-24T03:14:44.810" v="4866" actId="6549"/>
        <pc:sldMkLst>
          <pc:docMk/>
          <pc:sldMk cId="2159979742" sldId="488"/>
        </pc:sldMkLst>
        <pc:spChg chg="mod">
          <ac:chgData name="Tim Nelson" userId="f13834fb-6b58-4004-bda9-233817f1b96e" providerId="ADAL" clId="{7FE2D1A7-0C62-4403-8CDC-70E827169EB9}" dt="2025-02-24T03:07:37.724" v="4733" actId="20577"/>
          <ac:spMkLst>
            <pc:docMk/>
            <pc:sldMk cId="2159979742" sldId="488"/>
            <ac:spMk id="2" creationId="{BB13995F-6CDA-9AAB-23EA-33C25CC186D8}"/>
          </ac:spMkLst>
        </pc:spChg>
        <pc:spChg chg="mod">
          <ac:chgData name="Tim Nelson" userId="f13834fb-6b58-4004-bda9-233817f1b96e" providerId="ADAL" clId="{7FE2D1A7-0C62-4403-8CDC-70E827169EB9}" dt="2025-02-24T03:14:44.810" v="4866" actId="6549"/>
          <ac:spMkLst>
            <pc:docMk/>
            <pc:sldMk cId="2159979742" sldId="488"/>
            <ac:spMk id="3" creationId="{F14B93D4-C7DC-EE91-1E2C-5E2A8BE2BC7F}"/>
          </ac:spMkLst>
        </pc:spChg>
        <pc:picChg chg="mod">
          <ac:chgData name="Tim Nelson" userId="f13834fb-6b58-4004-bda9-233817f1b96e" providerId="ADAL" clId="{7FE2D1A7-0C62-4403-8CDC-70E827169EB9}" dt="2025-02-24T03:07:52.822" v="4734" actId="14826"/>
          <ac:picMkLst>
            <pc:docMk/>
            <pc:sldMk cId="2159979742" sldId="488"/>
            <ac:picMk id="8" creationId="{E0243773-69C4-4C10-8095-7154C98CB1F2}"/>
          </ac:picMkLst>
        </pc:picChg>
      </pc:sldChg>
      <pc:sldChg chg="modSp add mod">
        <pc:chgData name="Tim Nelson" userId="f13834fb-6b58-4004-bda9-233817f1b96e" providerId="ADAL" clId="{7FE2D1A7-0C62-4403-8CDC-70E827169EB9}" dt="2025-02-24T03:26:54.234" v="5094" actId="5793"/>
        <pc:sldMkLst>
          <pc:docMk/>
          <pc:sldMk cId="4208441728" sldId="489"/>
        </pc:sldMkLst>
        <pc:spChg chg="mod">
          <ac:chgData name="Tim Nelson" userId="f13834fb-6b58-4004-bda9-233817f1b96e" providerId="ADAL" clId="{7FE2D1A7-0C62-4403-8CDC-70E827169EB9}" dt="2025-02-24T03:25:45.510" v="4886" actId="20577"/>
          <ac:spMkLst>
            <pc:docMk/>
            <pc:sldMk cId="4208441728" sldId="489"/>
            <ac:spMk id="2" creationId="{060F7AF6-F6B3-3948-95D3-B76AF02653D3}"/>
          </ac:spMkLst>
        </pc:spChg>
        <pc:spChg chg="mod">
          <ac:chgData name="Tim Nelson" userId="f13834fb-6b58-4004-bda9-233817f1b96e" providerId="ADAL" clId="{7FE2D1A7-0C62-4403-8CDC-70E827169EB9}" dt="2025-02-24T03:26:54.234" v="5094" actId="5793"/>
          <ac:spMkLst>
            <pc:docMk/>
            <pc:sldMk cId="4208441728" sldId="489"/>
            <ac:spMk id="3" creationId="{EC6BA428-7F1A-82A4-9D3B-396421528417}"/>
          </ac:spMkLst>
        </pc:spChg>
        <pc:picChg chg="mod">
          <ac:chgData name="Tim Nelson" userId="f13834fb-6b58-4004-bda9-233817f1b96e" providerId="ADAL" clId="{7FE2D1A7-0C62-4403-8CDC-70E827169EB9}" dt="2025-02-24T03:25:31.032" v="4868" actId="14826"/>
          <ac:picMkLst>
            <pc:docMk/>
            <pc:sldMk cId="4208441728" sldId="489"/>
            <ac:picMk id="8" creationId="{EA15C745-F105-4092-79D9-2BDCDA189F43}"/>
          </ac:picMkLst>
        </pc:picChg>
      </pc:sldChg>
      <pc:sldChg chg="modSp add mod">
        <pc:chgData name="Tim Nelson" userId="f13834fb-6b58-4004-bda9-233817f1b96e" providerId="ADAL" clId="{7FE2D1A7-0C62-4403-8CDC-70E827169EB9}" dt="2025-02-24T03:29:22.821" v="5474" actId="14826"/>
        <pc:sldMkLst>
          <pc:docMk/>
          <pc:sldMk cId="2499677146" sldId="490"/>
        </pc:sldMkLst>
        <pc:spChg chg="mod">
          <ac:chgData name="Tim Nelson" userId="f13834fb-6b58-4004-bda9-233817f1b96e" providerId="ADAL" clId="{7FE2D1A7-0C62-4403-8CDC-70E827169EB9}" dt="2025-02-24T03:27:27.146" v="5111" actId="20577"/>
          <ac:spMkLst>
            <pc:docMk/>
            <pc:sldMk cId="2499677146" sldId="490"/>
            <ac:spMk id="2" creationId="{40E0D9EA-9D79-E17D-843E-23658FE42049}"/>
          </ac:spMkLst>
        </pc:spChg>
        <pc:spChg chg="mod">
          <ac:chgData name="Tim Nelson" userId="f13834fb-6b58-4004-bda9-233817f1b96e" providerId="ADAL" clId="{7FE2D1A7-0C62-4403-8CDC-70E827169EB9}" dt="2025-02-24T03:29:00.330" v="5473" actId="20577"/>
          <ac:spMkLst>
            <pc:docMk/>
            <pc:sldMk cId="2499677146" sldId="490"/>
            <ac:spMk id="3" creationId="{0E479F99-E81C-27E0-3FEA-8624EFC0BBD0}"/>
          </ac:spMkLst>
        </pc:spChg>
        <pc:picChg chg="mod">
          <ac:chgData name="Tim Nelson" userId="f13834fb-6b58-4004-bda9-233817f1b96e" providerId="ADAL" clId="{7FE2D1A7-0C62-4403-8CDC-70E827169EB9}" dt="2025-02-24T03:29:22.821" v="5474" actId="14826"/>
          <ac:picMkLst>
            <pc:docMk/>
            <pc:sldMk cId="2499677146" sldId="490"/>
            <ac:picMk id="8" creationId="{D86A0684-66BE-F12D-2764-0C340A4F4C1B}"/>
          </ac:picMkLst>
        </pc:picChg>
      </pc:sldChg>
      <pc:sldChg chg="modSp add mod">
        <pc:chgData name="Tim Nelson" userId="f13834fb-6b58-4004-bda9-233817f1b96e" providerId="ADAL" clId="{7FE2D1A7-0C62-4403-8CDC-70E827169EB9}" dt="2025-02-24T03:30:37.332" v="5577" actId="14826"/>
        <pc:sldMkLst>
          <pc:docMk/>
          <pc:sldMk cId="3113974479" sldId="491"/>
        </pc:sldMkLst>
        <pc:spChg chg="mod">
          <ac:chgData name="Tim Nelson" userId="f13834fb-6b58-4004-bda9-233817f1b96e" providerId="ADAL" clId="{7FE2D1A7-0C62-4403-8CDC-70E827169EB9}" dt="2025-02-24T03:29:57.451" v="5483" actId="20577"/>
          <ac:spMkLst>
            <pc:docMk/>
            <pc:sldMk cId="3113974479" sldId="491"/>
            <ac:spMk id="2" creationId="{135D23FD-0B64-9713-39EF-5CCC89F956C9}"/>
          </ac:spMkLst>
        </pc:spChg>
        <pc:spChg chg="mod">
          <ac:chgData name="Tim Nelson" userId="f13834fb-6b58-4004-bda9-233817f1b96e" providerId="ADAL" clId="{7FE2D1A7-0C62-4403-8CDC-70E827169EB9}" dt="2025-02-24T03:30:26.764" v="5576" actId="6549"/>
          <ac:spMkLst>
            <pc:docMk/>
            <pc:sldMk cId="3113974479" sldId="491"/>
            <ac:spMk id="3" creationId="{66DB05BC-EBB7-4FBF-160E-BBEBA26FD3E1}"/>
          </ac:spMkLst>
        </pc:spChg>
        <pc:picChg chg="mod">
          <ac:chgData name="Tim Nelson" userId="f13834fb-6b58-4004-bda9-233817f1b96e" providerId="ADAL" clId="{7FE2D1A7-0C62-4403-8CDC-70E827169EB9}" dt="2025-02-24T03:30:37.332" v="5577" actId="14826"/>
          <ac:picMkLst>
            <pc:docMk/>
            <pc:sldMk cId="3113974479" sldId="491"/>
            <ac:picMk id="8" creationId="{BD0E0FAA-666A-44B9-3D68-EF81C24431B9}"/>
          </ac:picMkLst>
        </pc:picChg>
      </pc:sldChg>
      <pc:sldChg chg="modSp add mod">
        <pc:chgData name="Tim Nelson" userId="f13834fb-6b58-4004-bda9-233817f1b96e" providerId="ADAL" clId="{7FE2D1A7-0C62-4403-8CDC-70E827169EB9}" dt="2025-02-24T16:19:10.630" v="11771" actId="20577"/>
        <pc:sldMkLst>
          <pc:docMk/>
          <pc:sldMk cId="2933112716" sldId="492"/>
        </pc:sldMkLst>
        <pc:spChg chg="mod">
          <ac:chgData name="Tim Nelson" userId="f13834fb-6b58-4004-bda9-233817f1b96e" providerId="ADAL" clId="{7FE2D1A7-0C62-4403-8CDC-70E827169EB9}" dt="2025-02-24T16:19:10.630" v="11771" actId="20577"/>
          <ac:spMkLst>
            <pc:docMk/>
            <pc:sldMk cId="2933112716" sldId="492"/>
            <ac:spMk id="10" creationId="{D0C3AC4D-187E-3ED0-D5B3-30398B188816}"/>
          </ac:spMkLst>
        </pc:spChg>
      </pc:sldChg>
      <pc:sldChg chg="addSp delSp modSp add mod">
        <pc:chgData name="Tim Nelson" userId="f13834fb-6b58-4004-bda9-233817f1b96e" providerId="ADAL" clId="{7FE2D1A7-0C62-4403-8CDC-70E827169EB9}" dt="2025-02-24T15:55:41.625" v="11277"/>
        <pc:sldMkLst>
          <pc:docMk/>
          <pc:sldMk cId="2607235858" sldId="493"/>
        </pc:sldMkLst>
        <pc:spChg chg="mod">
          <ac:chgData name="Tim Nelson" userId="f13834fb-6b58-4004-bda9-233817f1b96e" providerId="ADAL" clId="{7FE2D1A7-0C62-4403-8CDC-70E827169EB9}" dt="2025-02-24T15:55:41.625" v="11277"/>
          <ac:spMkLst>
            <pc:docMk/>
            <pc:sldMk cId="2607235858" sldId="493"/>
            <ac:spMk id="2" creationId="{69909EB1-29D5-2531-8B2B-8C8FB8DFF5DC}"/>
          </ac:spMkLst>
        </pc:spChg>
        <pc:spChg chg="mod">
          <ac:chgData name="Tim Nelson" userId="f13834fb-6b58-4004-bda9-233817f1b96e" providerId="ADAL" clId="{7FE2D1A7-0C62-4403-8CDC-70E827169EB9}" dt="2025-02-24T03:36:31.035" v="5968" actId="313"/>
          <ac:spMkLst>
            <pc:docMk/>
            <pc:sldMk cId="2607235858" sldId="493"/>
            <ac:spMk id="3" creationId="{2C0B9B94-0E6D-E777-2F73-ABC5F2E595DC}"/>
          </ac:spMkLst>
        </pc:spChg>
        <pc:picChg chg="add mod">
          <ac:chgData name="Tim Nelson" userId="f13834fb-6b58-4004-bda9-233817f1b96e" providerId="ADAL" clId="{7FE2D1A7-0C62-4403-8CDC-70E827169EB9}" dt="2025-02-24T03:35:40.796" v="5841" actId="14826"/>
          <ac:picMkLst>
            <pc:docMk/>
            <pc:sldMk cId="2607235858" sldId="493"/>
            <ac:picMk id="6" creationId="{C53BCAF4-4ADF-0079-615B-6B54887DD59E}"/>
          </ac:picMkLst>
        </pc:picChg>
        <pc:cxnChg chg="add mod">
          <ac:chgData name="Tim Nelson" userId="f13834fb-6b58-4004-bda9-233817f1b96e" providerId="ADAL" clId="{7FE2D1A7-0C62-4403-8CDC-70E827169EB9}" dt="2025-02-24T03:40:38.844" v="5972" actId="1035"/>
          <ac:cxnSpMkLst>
            <pc:docMk/>
            <pc:sldMk cId="2607235858" sldId="493"/>
            <ac:cxnSpMk id="7" creationId="{C9409453-3315-73F4-1061-96320708D915}"/>
          </ac:cxnSpMkLst>
        </pc:cxnChg>
      </pc:sldChg>
      <pc:sldChg chg="addSp delSp modSp add mod modClrScheme chgLayout">
        <pc:chgData name="Tim Nelson" userId="f13834fb-6b58-4004-bda9-233817f1b96e" providerId="ADAL" clId="{7FE2D1A7-0C62-4403-8CDC-70E827169EB9}" dt="2025-02-24T15:55:36.482" v="11275"/>
        <pc:sldMkLst>
          <pc:docMk/>
          <pc:sldMk cId="2058655911" sldId="494"/>
        </pc:sldMkLst>
        <pc:spChg chg="mod ord">
          <ac:chgData name="Tim Nelson" userId="f13834fb-6b58-4004-bda9-233817f1b96e" providerId="ADAL" clId="{7FE2D1A7-0C62-4403-8CDC-70E827169EB9}" dt="2025-02-24T15:55:36.482" v="11275"/>
          <ac:spMkLst>
            <pc:docMk/>
            <pc:sldMk cId="2058655911" sldId="494"/>
            <ac:spMk id="2" creationId="{CE2C5D22-7ACC-43E9-72F7-C7EF69E9CA11}"/>
          </ac:spMkLst>
        </pc:spChg>
        <pc:spChg chg="mod ord">
          <ac:chgData name="Tim Nelson" userId="f13834fb-6b58-4004-bda9-233817f1b96e" providerId="ADAL" clId="{7FE2D1A7-0C62-4403-8CDC-70E827169EB9}" dt="2025-02-24T14:35:23.377" v="7116" actId="14100"/>
          <ac:spMkLst>
            <pc:docMk/>
            <pc:sldMk cId="2058655911" sldId="494"/>
            <ac:spMk id="3" creationId="{C58E80A7-03C6-6F3E-CD93-FA7A9840CD5A}"/>
          </ac:spMkLst>
        </pc:spChg>
        <pc:spChg chg="mod ord">
          <ac:chgData name="Tim Nelson" userId="f13834fb-6b58-4004-bda9-233817f1b96e" providerId="ADAL" clId="{7FE2D1A7-0C62-4403-8CDC-70E827169EB9}" dt="2025-02-24T14:35:18.862" v="7115" actId="700"/>
          <ac:spMkLst>
            <pc:docMk/>
            <pc:sldMk cId="2058655911" sldId="494"/>
            <ac:spMk id="4" creationId="{D8AA3B50-1BA5-5861-B5BB-44A6DDE1203F}"/>
          </ac:spMkLst>
        </pc:spChg>
        <pc:picChg chg="add mod">
          <ac:chgData name="Tim Nelson" userId="f13834fb-6b58-4004-bda9-233817f1b96e" providerId="ADAL" clId="{7FE2D1A7-0C62-4403-8CDC-70E827169EB9}" dt="2025-02-24T03:54:28.142" v="6636" actId="1076"/>
          <ac:picMkLst>
            <pc:docMk/>
            <pc:sldMk cId="2058655911" sldId="494"/>
            <ac:picMk id="8" creationId="{ED0B2C4C-5061-444D-38F4-E02E2FD1074A}"/>
          </ac:picMkLst>
        </pc:picChg>
      </pc:sldChg>
      <pc:sldChg chg="addSp delSp modSp add del mod">
        <pc:chgData name="Tim Nelson" userId="f13834fb-6b58-4004-bda9-233817f1b96e" providerId="ADAL" clId="{7FE2D1A7-0C62-4403-8CDC-70E827169EB9}" dt="2025-02-24T14:33:19.939" v="6932" actId="47"/>
        <pc:sldMkLst>
          <pc:docMk/>
          <pc:sldMk cId="4044758266" sldId="495"/>
        </pc:sldMkLst>
      </pc:sldChg>
      <pc:sldChg chg="addSp modSp new mod modClrScheme chgLayout">
        <pc:chgData name="Tim Nelson" userId="f13834fb-6b58-4004-bda9-233817f1b96e" providerId="ADAL" clId="{7FE2D1A7-0C62-4403-8CDC-70E827169EB9}" dt="2025-02-24T15:55:30.406" v="11274"/>
        <pc:sldMkLst>
          <pc:docMk/>
          <pc:sldMk cId="1140771095" sldId="496"/>
        </pc:sldMkLst>
        <pc:spChg chg="mod ord">
          <ac:chgData name="Tim Nelson" userId="f13834fb-6b58-4004-bda9-233817f1b96e" providerId="ADAL" clId="{7FE2D1A7-0C62-4403-8CDC-70E827169EB9}" dt="2025-02-24T15:55:30.406" v="11274"/>
          <ac:spMkLst>
            <pc:docMk/>
            <pc:sldMk cId="1140771095" sldId="496"/>
            <ac:spMk id="2" creationId="{51067CEB-C378-FCC2-3690-09DF8E4F67DF}"/>
          </ac:spMkLst>
        </pc:spChg>
        <pc:spChg chg="mod ord">
          <ac:chgData name="Tim Nelson" userId="f13834fb-6b58-4004-bda9-233817f1b96e" providerId="ADAL" clId="{7FE2D1A7-0C62-4403-8CDC-70E827169EB9}" dt="2025-02-24T14:36:15.333" v="7130" actId="20577"/>
          <ac:spMkLst>
            <pc:docMk/>
            <pc:sldMk cId="1140771095" sldId="496"/>
            <ac:spMk id="3" creationId="{B83DEEEE-F843-5642-B949-A5F62B3C36E2}"/>
          </ac:spMkLst>
        </pc:spChg>
        <pc:spChg chg="mod ord">
          <ac:chgData name="Tim Nelson" userId="f13834fb-6b58-4004-bda9-233817f1b96e" providerId="ADAL" clId="{7FE2D1A7-0C62-4403-8CDC-70E827169EB9}" dt="2025-02-24T14:35:29.879" v="7117" actId="700"/>
          <ac:spMkLst>
            <pc:docMk/>
            <pc:sldMk cId="1140771095" sldId="496"/>
            <ac:spMk id="4" creationId="{1221B4F5-F33B-34E8-BFEA-100BEF461096}"/>
          </ac:spMkLst>
        </pc:spChg>
        <pc:picChg chg="add mod">
          <ac:chgData name="Tim Nelson" userId="f13834fb-6b58-4004-bda9-233817f1b96e" providerId="ADAL" clId="{7FE2D1A7-0C62-4403-8CDC-70E827169EB9}" dt="2025-02-24T14:36:18.541" v="7131" actId="1076"/>
          <ac:picMkLst>
            <pc:docMk/>
            <pc:sldMk cId="1140771095" sldId="496"/>
            <ac:picMk id="6" creationId="{625AE1CB-2951-1612-9122-DA9AEE8E84FE}"/>
          </ac:picMkLst>
        </pc:picChg>
        <pc:picChg chg="add mod">
          <ac:chgData name="Tim Nelson" userId="f13834fb-6b58-4004-bda9-233817f1b96e" providerId="ADAL" clId="{7FE2D1A7-0C62-4403-8CDC-70E827169EB9}" dt="2025-02-24T14:36:20.613" v="7132" actId="1076"/>
          <ac:picMkLst>
            <pc:docMk/>
            <pc:sldMk cId="1140771095" sldId="496"/>
            <ac:picMk id="8" creationId="{F801612D-BA1C-AB97-F5AC-4CF4862C476E}"/>
          </ac:picMkLst>
        </pc:picChg>
      </pc:sldChg>
      <pc:sldChg chg="addSp delSp modSp add mod modClrScheme chgLayout">
        <pc:chgData name="Tim Nelson" userId="f13834fb-6b58-4004-bda9-233817f1b96e" providerId="ADAL" clId="{7FE2D1A7-0C62-4403-8CDC-70E827169EB9}" dt="2025-03-10T17:45:28.870" v="17222" actId="1076"/>
        <pc:sldMkLst>
          <pc:docMk/>
          <pc:sldMk cId="1149717295" sldId="497"/>
        </pc:sldMkLst>
        <pc:spChg chg="mod ord">
          <ac:chgData name="Tim Nelson" userId="f13834fb-6b58-4004-bda9-233817f1b96e" providerId="ADAL" clId="{7FE2D1A7-0C62-4403-8CDC-70E827169EB9}" dt="2025-02-24T15:55:27.831" v="11273"/>
          <ac:spMkLst>
            <pc:docMk/>
            <pc:sldMk cId="1149717295" sldId="497"/>
            <ac:spMk id="2" creationId="{1F271EB5-3794-E770-3DE5-10B680C5FF82}"/>
          </ac:spMkLst>
        </pc:spChg>
        <pc:spChg chg="mod ord">
          <ac:chgData name="Tim Nelson" userId="f13834fb-6b58-4004-bda9-233817f1b96e" providerId="ADAL" clId="{7FE2D1A7-0C62-4403-8CDC-70E827169EB9}" dt="2025-02-24T14:36:26.994" v="7133" actId="20577"/>
          <ac:spMkLst>
            <pc:docMk/>
            <pc:sldMk cId="1149717295" sldId="497"/>
            <ac:spMk id="3" creationId="{34B3D1C6-9643-2B74-1A6A-E848E6F2899A}"/>
          </ac:spMkLst>
        </pc:spChg>
        <pc:spChg chg="mod ord">
          <ac:chgData name="Tim Nelson" userId="f13834fb-6b58-4004-bda9-233817f1b96e" providerId="ADAL" clId="{7FE2D1A7-0C62-4403-8CDC-70E827169EB9}" dt="2025-02-24T14:35:52.460" v="7120" actId="700"/>
          <ac:spMkLst>
            <pc:docMk/>
            <pc:sldMk cId="1149717295" sldId="497"/>
            <ac:spMk id="4" creationId="{12A47F23-EF15-6727-B996-5B87255E11DF}"/>
          </ac:spMkLst>
        </pc:spChg>
        <pc:picChg chg="add mod">
          <ac:chgData name="Tim Nelson" userId="f13834fb-6b58-4004-bda9-233817f1b96e" providerId="ADAL" clId="{7FE2D1A7-0C62-4403-8CDC-70E827169EB9}" dt="2025-02-24T14:36:30.948" v="7134" actId="1076"/>
          <ac:picMkLst>
            <pc:docMk/>
            <pc:sldMk cId="1149717295" sldId="497"/>
            <ac:picMk id="7" creationId="{706E40FB-311B-A26B-DE37-ED76516A5742}"/>
          </ac:picMkLst>
        </pc:picChg>
        <pc:picChg chg="add mod">
          <ac:chgData name="Tim Nelson" userId="f13834fb-6b58-4004-bda9-233817f1b96e" providerId="ADAL" clId="{7FE2D1A7-0C62-4403-8CDC-70E827169EB9}" dt="2025-03-10T17:45:28.870" v="17222" actId="1076"/>
          <ac:picMkLst>
            <pc:docMk/>
            <pc:sldMk cId="1149717295" sldId="497"/>
            <ac:picMk id="10" creationId="{67EE5090-7C2B-35E0-B6D6-11AC36BBBC7D}"/>
          </ac:picMkLst>
        </pc:picChg>
      </pc:sldChg>
      <pc:sldChg chg="addSp delSp modSp add mod">
        <pc:chgData name="Tim Nelson" userId="f13834fb-6b58-4004-bda9-233817f1b96e" providerId="ADAL" clId="{7FE2D1A7-0C62-4403-8CDC-70E827169EB9}" dt="2025-02-25T00:17:25.741" v="16320" actId="1076"/>
        <pc:sldMkLst>
          <pc:docMk/>
          <pc:sldMk cId="2604262031" sldId="498"/>
        </pc:sldMkLst>
        <pc:spChg chg="mod">
          <ac:chgData name="Tim Nelson" userId="f13834fb-6b58-4004-bda9-233817f1b96e" providerId="ADAL" clId="{7FE2D1A7-0C62-4403-8CDC-70E827169EB9}" dt="2025-02-24T15:55:17.925" v="11272"/>
          <ac:spMkLst>
            <pc:docMk/>
            <pc:sldMk cId="2604262031" sldId="498"/>
            <ac:spMk id="2" creationId="{42EE3290-C9BB-6EEF-1B40-6323B353A8D3}"/>
          </ac:spMkLst>
        </pc:spChg>
        <pc:spChg chg="mod">
          <ac:chgData name="Tim Nelson" userId="f13834fb-6b58-4004-bda9-233817f1b96e" providerId="ADAL" clId="{7FE2D1A7-0C62-4403-8CDC-70E827169EB9}" dt="2025-02-24T14:42:24.863" v="7382" actId="20577"/>
          <ac:spMkLst>
            <pc:docMk/>
            <pc:sldMk cId="2604262031" sldId="498"/>
            <ac:spMk id="3" creationId="{9CD4C6F2-C78F-2175-78D5-9E46EC78611C}"/>
          </ac:spMkLst>
        </pc:spChg>
        <pc:picChg chg="add mod">
          <ac:chgData name="Tim Nelson" userId="f13834fb-6b58-4004-bda9-233817f1b96e" providerId="ADAL" clId="{7FE2D1A7-0C62-4403-8CDC-70E827169EB9}" dt="2025-02-25T00:17:25.741" v="16320" actId="1076"/>
          <ac:picMkLst>
            <pc:docMk/>
            <pc:sldMk cId="2604262031" sldId="498"/>
            <ac:picMk id="6" creationId="{885D7F5A-587D-9013-B689-F4927D15B469}"/>
          </ac:picMkLst>
        </pc:picChg>
        <pc:picChg chg="add mod">
          <ac:chgData name="Tim Nelson" userId="f13834fb-6b58-4004-bda9-233817f1b96e" providerId="ADAL" clId="{7FE2D1A7-0C62-4403-8CDC-70E827169EB9}" dt="2025-02-25T00:17:23.016" v="16319" actId="1076"/>
          <ac:picMkLst>
            <pc:docMk/>
            <pc:sldMk cId="2604262031" sldId="498"/>
            <ac:picMk id="9" creationId="{8B636DF0-38A9-1597-E6B5-AD855ED03B73}"/>
          </ac:picMkLst>
        </pc:picChg>
      </pc:sldChg>
      <pc:sldChg chg="addSp delSp modSp add mod">
        <pc:chgData name="Tim Nelson" userId="f13834fb-6b58-4004-bda9-233817f1b96e" providerId="ADAL" clId="{7FE2D1A7-0C62-4403-8CDC-70E827169EB9}" dt="2025-02-25T00:18:44.491" v="16330" actId="1076"/>
        <pc:sldMkLst>
          <pc:docMk/>
          <pc:sldMk cId="2138936501" sldId="499"/>
        </pc:sldMkLst>
        <pc:spChg chg="mod">
          <ac:chgData name="Tim Nelson" userId="f13834fb-6b58-4004-bda9-233817f1b96e" providerId="ADAL" clId="{7FE2D1A7-0C62-4403-8CDC-70E827169EB9}" dt="2025-02-24T15:54:54.805" v="11248" actId="20577"/>
          <ac:spMkLst>
            <pc:docMk/>
            <pc:sldMk cId="2138936501" sldId="499"/>
            <ac:spMk id="2" creationId="{00BC041F-4880-4C27-3F46-06D583404560}"/>
          </ac:spMkLst>
        </pc:spChg>
        <pc:spChg chg="mod">
          <ac:chgData name="Tim Nelson" userId="f13834fb-6b58-4004-bda9-233817f1b96e" providerId="ADAL" clId="{7FE2D1A7-0C62-4403-8CDC-70E827169EB9}" dt="2025-02-24T14:48:14.741" v="7572" actId="20577"/>
          <ac:spMkLst>
            <pc:docMk/>
            <pc:sldMk cId="2138936501" sldId="499"/>
            <ac:spMk id="3" creationId="{C5567E6D-EEC5-FF3F-B3CC-93B963BD08E5}"/>
          </ac:spMkLst>
        </pc:spChg>
        <pc:picChg chg="mod">
          <ac:chgData name="Tim Nelson" userId="f13834fb-6b58-4004-bda9-233817f1b96e" providerId="ADAL" clId="{7FE2D1A7-0C62-4403-8CDC-70E827169EB9}" dt="2025-02-25T00:18:44.491" v="16330" actId="1076"/>
          <ac:picMkLst>
            <pc:docMk/>
            <pc:sldMk cId="2138936501" sldId="499"/>
            <ac:picMk id="6" creationId="{2B84D400-5BAB-B089-FEE1-88D2A80CD2A6}"/>
          </ac:picMkLst>
        </pc:picChg>
        <pc:picChg chg="add mod">
          <ac:chgData name="Tim Nelson" userId="f13834fb-6b58-4004-bda9-233817f1b96e" providerId="ADAL" clId="{7FE2D1A7-0C62-4403-8CDC-70E827169EB9}" dt="2025-02-25T00:18:06.237" v="16326" actId="1076"/>
          <ac:picMkLst>
            <pc:docMk/>
            <pc:sldMk cId="2138936501" sldId="499"/>
            <ac:picMk id="7" creationId="{EF93ADDE-1495-26CD-1A64-6B377F7487F2}"/>
          </ac:picMkLst>
        </pc:picChg>
      </pc:sldChg>
      <pc:sldChg chg="addSp delSp modSp add mod">
        <pc:chgData name="Tim Nelson" userId="f13834fb-6b58-4004-bda9-233817f1b96e" providerId="ADAL" clId="{7FE2D1A7-0C62-4403-8CDC-70E827169EB9}" dt="2025-02-24T15:54:50.837" v="11246" actId="20577"/>
        <pc:sldMkLst>
          <pc:docMk/>
          <pc:sldMk cId="3183251625" sldId="500"/>
        </pc:sldMkLst>
        <pc:spChg chg="mod">
          <ac:chgData name="Tim Nelson" userId="f13834fb-6b58-4004-bda9-233817f1b96e" providerId="ADAL" clId="{7FE2D1A7-0C62-4403-8CDC-70E827169EB9}" dt="2025-02-24T15:54:50.837" v="11246" actId="20577"/>
          <ac:spMkLst>
            <pc:docMk/>
            <pc:sldMk cId="3183251625" sldId="500"/>
            <ac:spMk id="2" creationId="{6EF19D4A-048A-96B3-FC91-D36A153DA249}"/>
          </ac:spMkLst>
        </pc:spChg>
        <pc:spChg chg="mod">
          <ac:chgData name="Tim Nelson" userId="f13834fb-6b58-4004-bda9-233817f1b96e" providerId="ADAL" clId="{7FE2D1A7-0C62-4403-8CDC-70E827169EB9}" dt="2025-02-24T14:53:27.415" v="7898" actId="20577"/>
          <ac:spMkLst>
            <pc:docMk/>
            <pc:sldMk cId="3183251625" sldId="500"/>
            <ac:spMk id="3" creationId="{DAEFF397-7E45-7F37-2658-84D1C489F6A1}"/>
          </ac:spMkLst>
        </pc:spChg>
        <pc:picChg chg="add mod">
          <ac:chgData name="Tim Nelson" userId="f13834fb-6b58-4004-bda9-233817f1b96e" providerId="ADAL" clId="{7FE2D1A7-0C62-4403-8CDC-70E827169EB9}" dt="2025-02-24T14:53:01.005" v="7885" actId="1076"/>
          <ac:picMkLst>
            <pc:docMk/>
            <pc:sldMk cId="3183251625" sldId="500"/>
            <ac:picMk id="7" creationId="{BFD76C2A-FAB8-19CB-E95B-8BD69392E0FE}"/>
          </ac:picMkLst>
        </pc:picChg>
        <pc:picChg chg="add mod">
          <ac:chgData name="Tim Nelson" userId="f13834fb-6b58-4004-bda9-233817f1b96e" providerId="ADAL" clId="{7FE2D1A7-0C62-4403-8CDC-70E827169EB9}" dt="2025-02-24T14:53:03.906" v="7887" actId="1076"/>
          <ac:picMkLst>
            <pc:docMk/>
            <pc:sldMk cId="3183251625" sldId="500"/>
            <ac:picMk id="12" creationId="{5BA277E8-F074-B221-519C-D1D860842FB2}"/>
          </ac:picMkLst>
        </pc:picChg>
        <pc:cxnChg chg="add mod">
          <ac:chgData name="Tim Nelson" userId="f13834fb-6b58-4004-bda9-233817f1b96e" providerId="ADAL" clId="{7FE2D1A7-0C62-4403-8CDC-70E827169EB9}" dt="2025-02-24T14:53:02.786" v="7886" actId="1076"/>
          <ac:cxnSpMkLst>
            <pc:docMk/>
            <pc:sldMk cId="3183251625" sldId="500"/>
            <ac:cxnSpMk id="8" creationId="{BB77BFD2-C3CB-17BC-2005-E4C8E0C7E0EC}"/>
          </ac:cxnSpMkLst>
        </pc:cxnChg>
        <pc:cxnChg chg="add mod">
          <ac:chgData name="Tim Nelson" userId="f13834fb-6b58-4004-bda9-233817f1b96e" providerId="ADAL" clId="{7FE2D1A7-0C62-4403-8CDC-70E827169EB9}" dt="2025-02-24T14:53:10.798" v="7891" actId="1076"/>
          <ac:cxnSpMkLst>
            <pc:docMk/>
            <pc:sldMk cId="3183251625" sldId="500"/>
            <ac:cxnSpMk id="13" creationId="{387BB3D5-5B1D-8443-4FD4-8E766AF6C679}"/>
          </ac:cxnSpMkLst>
        </pc:cxnChg>
        <pc:cxnChg chg="add mod">
          <ac:chgData name="Tim Nelson" userId="f13834fb-6b58-4004-bda9-233817f1b96e" providerId="ADAL" clId="{7FE2D1A7-0C62-4403-8CDC-70E827169EB9}" dt="2025-02-24T14:53:18.400" v="7895" actId="1076"/>
          <ac:cxnSpMkLst>
            <pc:docMk/>
            <pc:sldMk cId="3183251625" sldId="500"/>
            <ac:cxnSpMk id="15" creationId="{E5CF37EB-FAED-5A5C-2A0B-72B860558768}"/>
          </ac:cxnSpMkLst>
        </pc:cxnChg>
      </pc:sldChg>
      <pc:sldChg chg="modSp add del mod">
        <pc:chgData name="Tim Nelson" userId="f13834fb-6b58-4004-bda9-233817f1b96e" providerId="ADAL" clId="{7FE2D1A7-0C62-4403-8CDC-70E827169EB9}" dt="2025-02-24T15:06:00.282" v="8451" actId="47"/>
        <pc:sldMkLst>
          <pc:docMk/>
          <pc:sldMk cId="214819637" sldId="501"/>
        </pc:sldMkLst>
      </pc:sldChg>
      <pc:sldChg chg="modSp add mod ord">
        <pc:chgData name="Tim Nelson" userId="f13834fb-6b58-4004-bda9-233817f1b96e" providerId="ADAL" clId="{7FE2D1A7-0C62-4403-8CDC-70E827169EB9}" dt="2025-02-24T16:11:59.829" v="11706" actId="1076"/>
        <pc:sldMkLst>
          <pc:docMk/>
          <pc:sldMk cId="2307225300" sldId="502"/>
        </pc:sldMkLst>
        <pc:spChg chg="mod">
          <ac:chgData name="Tim Nelson" userId="f13834fb-6b58-4004-bda9-233817f1b96e" providerId="ADAL" clId="{7FE2D1A7-0C62-4403-8CDC-70E827169EB9}" dt="2025-02-24T15:54:47.270" v="11244" actId="20577"/>
          <ac:spMkLst>
            <pc:docMk/>
            <pc:sldMk cId="2307225300" sldId="502"/>
            <ac:spMk id="2" creationId="{EACFBCB6-D03D-C4C2-0E4F-6EC2FF4CBEB8}"/>
          </ac:spMkLst>
        </pc:spChg>
        <pc:picChg chg="mod">
          <ac:chgData name="Tim Nelson" userId="f13834fb-6b58-4004-bda9-233817f1b96e" providerId="ADAL" clId="{7FE2D1A7-0C62-4403-8CDC-70E827169EB9}" dt="2025-02-24T16:11:57.023" v="11705" actId="14826"/>
          <ac:picMkLst>
            <pc:docMk/>
            <pc:sldMk cId="2307225300" sldId="502"/>
            <ac:picMk id="12" creationId="{B963D13F-FCEE-A727-AB8E-F3407D704720}"/>
          </ac:picMkLst>
        </pc:picChg>
        <pc:cxnChg chg="mod">
          <ac:chgData name="Tim Nelson" userId="f13834fb-6b58-4004-bda9-233817f1b96e" providerId="ADAL" clId="{7FE2D1A7-0C62-4403-8CDC-70E827169EB9}" dt="2025-02-24T15:04:26.017" v="8441" actId="1076"/>
          <ac:cxnSpMkLst>
            <pc:docMk/>
            <pc:sldMk cId="2307225300" sldId="502"/>
            <ac:cxnSpMk id="8" creationId="{CE8B9E4F-BDE1-2C55-7691-3625C2F4F62F}"/>
          </ac:cxnSpMkLst>
        </pc:cxnChg>
        <pc:cxnChg chg="mod">
          <ac:chgData name="Tim Nelson" userId="f13834fb-6b58-4004-bda9-233817f1b96e" providerId="ADAL" clId="{7FE2D1A7-0C62-4403-8CDC-70E827169EB9}" dt="2025-02-24T16:11:59.829" v="11706" actId="1076"/>
          <ac:cxnSpMkLst>
            <pc:docMk/>
            <pc:sldMk cId="2307225300" sldId="502"/>
            <ac:cxnSpMk id="15" creationId="{EA08D67D-03DF-CF38-245A-D290E7E37264}"/>
          </ac:cxnSpMkLst>
        </pc:cxnChg>
      </pc:sldChg>
      <pc:sldChg chg="addSp delSp modSp add mod ord">
        <pc:chgData name="Tim Nelson" userId="f13834fb-6b58-4004-bda9-233817f1b96e" providerId="ADAL" clId="{7FE2D1A7-0C62-4403-8CDC-70E827169EB9}" dt="2025-02-24T15:54:43.392" v="11242" actId="20577"/>
        <pc:sldMkLst>
          <pc:docMk/>
          <pc:sldMk cId="657474769" sldId="503"/>
        </pc:sldMkLst>
        <pc:spChg chg="mod">
          <ac:chgData name="Tim Nelson" userId="f13834fb-6b58-4004-bda9-233817f1b96e" providerId="ADAL" clId="{7FE2D1A7-0C62-4403-8CDC-70E827169EB9}" dt="2025-02-24T15:54:43.392" v="11242" actId="20577"/>
          <ac:spMkLst>
            <pc:docMk/>
            <pc:sldMk cId="657474769" sldId="503"/>
            <ac:spMk id="2" creationId="{4B7B6C6E-0846-5C86-047F-121CD8D3E92B}"/>
          </ac:spMkLst>
        </pc:spChg>
        <pc:spChg chg="mod">
          <ac:chgData name="Tim Nelson" userId="f13834fb-6b58-4004-bda9-233817f1b96e" providerId="ADAL" clId="{7FE2D1A7-0C62-4403-8CDC-70E827169EB9}" dt="2025-02-24T15:08:13.738" v="8523" actId="14100"/>
          <ac:spMkLst>
            <pc:docMk/>
            <pc:sldMk cId="657474769" sldId="503"/>
            <ac:spMk id="3" creationId="{6B2A6712-D97B-7368-A493-D3D9A79F3E04}"/>
          </ac:spMkLst>
        </pc:spChg>
        <pc:picChg chg="mod">
          <ac:chgData name="Tim Nelson" userId="f13834fb-6b58-4004-bda9-233817f1b96e" providerId="ADAL" clId="{7FE2D1A7-0C62-4403-8CDC-70E827169EB9}" dt="2025-02-24T15:06:21.450" v="8454" actId="14826"/>
          <ac:picMkLst>
            <pc:docMk/>
            <pc:sldMk cId="657474769" sldId="503"/>
            <ac:picMk id="7" creationId="{6A5611CD-11D9-DE92-8A19-876A999A90E6}"/>
          </ac:picMkLst>
        </pc:picChg>
        <pc:picChg chg="add mod ord">
          <ac:chgData name="Tim Nelson" userId="f13834fb-6b58-4004-bda9-233817f1b96e" providerId="ADAL" clId="{7FE2D1A7-0C62-4403-8CDC-70E827169EB9}" dt="2025-02-24T15:07:32.670" v="8465" actId="1076"/>
          <ac:picMkLst>
            <pc:docMk/>
            <pc:sldMk cId="657474769" sldId="503"/>
            <ac:picMk id="10" creationId="{035AE153-7F8F-9E51-A8B7-BD806E00F8BF}"/>
          </ac:picMkLst>
        </pc:picChg>
        <pc:cxnChg chg="mod">
          <ac:chgData name="Tim Nelson" userId="f13834fb-6b58-4004-bda9-233817f1b96e" providerId="ADAL" clId="{7FE2D1A7-0C62-4403-8CDC-70E827169EB9}" dt="2025-02-24T15:06:24.810" v="8455" actId="1076"/>
          <ac:cxnSpMkLst>
            <pc:docMk/>
            <pc:sldMk cId="657474769" sldId="503"/>
            <ac:cxnSpMk id="8" creationId="{8FBDBF2A-DEF4-94B3-4CF0-B372ACD01F6F}"/>
          </ac:cxnSpMkLst>
        </pc:cxnChg>
        <pc:cxnChg chg="mod">
          <ac:chgData name="Tim Nelson" userId="f13834fb-6b58-4004-bda9-233817f1b96e" providerId="ADAL" clId="{7FE2D1A7-0C62-4403-8CDC-70E827169EB9}" dt="2025-02-24T15:07:48.226" v="8471" actId="1076"/>
          <ac:cxnSpMkLst>
            <pc:docMk/>
            <pc:sldMk cId="657474769" sldId="503"/>
            <ac:cxnSpMk id="13" creationId="{0843580B-D2A0-44DE-E870-564A15895A1A}"/>
          </ac:cxnSpMkLst>
        </pc:cxnChg>
        <pc:cxnChg chg="mod">
          <ac:chgData name="Tim Nelson" userId="f13834fb-6b58-4004-bda9-233817f1b96e" providerId="ADAL" clId="{7FE2D1A7-0C62-4403-8CDC-70E827169EB9}" dt="2025-02-24T15:07:41.913" v="8468" actId="1076"/>
          <ac:cxnSpMkLst>
            <pc:docMk/>
            <pc:sldMk cId="657474769" sldId="503"/>
            <ac:cxnSpMk id="15" creationId="{82909D97-00C1-0AE9-A85F-A860280C36FD}"/>
          </ac:cxnSpMkLst>
        </pc:cxnChg>
      </pc:sldChg>
      <pc:sldChg chg="modSp add mod">
        <pc:chgData name="Tim Nelson" userId="f13834fb-6b58-4004-bda9-233817f1b96e" providerId="ADAL" clId="{7FE2D1A7-0C62-4403-8CDC-70E827169EB9}" dt="2025-02-24T15:05:44.815" v="8448" actId="20577"/>
        <pc:sldMkLst>
          <pc:docMk/>
          <pc:sldMk cId="525419658" sldId="504"/>
        </pc:sldMkLst>
        <pc:spChg chg="mod">
          <ac:chgData name="Tim Nelson" userId="f13834fb-6b58-4004-bda9-233817f1b96e" providerId="ADAL" clId="{7FE2D1A7-0C62-4403-8CDC-70E827169EB9}" dt="2025-02-24T15:05:44.815" v="8448" actId="20577"/>
          <ac:spMkLst>
            <pc:docMk/>
            <pc:sldMk cId="525419658" sldId="504"/>
            <ac:spMk id="10" creationId="{E990A008-054A-7A7D-2D38-686DCE72405A}"/>
          </ac:spMkLst>
        </pc:spChg>
      </pc:sldChg>
      <pc:sldChg chg="delSp modSp add mod">
        <pc:chgData name="Tim Nelson" userId="f13834fb-6b58-4004-bda9-233817f1b96e" providerId="ADAL" clId="{7FE2D1A7-0C62-4403-8CDC-70E827169EB9}" dt="2025-02-24T15:54:36.605" v="11238" actId="20577"/>
        <pc:sldMkLst>
          <pc:docMk/>
          <pc:sldMk cId="1102404224" sldId="505"/>
        </pc:sldMkLst>
        <pc:spChg chg="mod">
          <ac:chgData name="Tim Nelson" userId="f13834fb-6b58-4004-bda9-233817f1b96e" providerId="ADAL" clId="{7FE2D1A7-0C62-4403-8CDC-70E827169EB9}" dt="2025-02-24T15:54:36.605" v="11238" actId="20577"/>
          <ac:spMkLst>
            <pc:docMk/>
            <pc:sldMk cId="1102404224" sldId="505"/>
            <ac:spMk id="2" creationId="{E5F7C9B0-1AF4-B9AE-E50A-21E241CA536E}"/>
          </ac:spMkLst>
        </pc:spChg>
        <pc:spChg chg="mod">
          <ac:chgData name="Tim Nelson" userId="f13834fb-6b58-4004-bda9-233817f1b96e" providerId="ADAL" clId="{7FE2D1A7-0C62-4403-8CDC-70E827169EB9}" dt="2025-02-24T15:23:40.413" v="9523" actId="20577"/>
          <ac:spMkLst>
            <pc:docMk/>
            <pc:sldMk cId="1102404224" sldId="505"/>
            <ac:spMk id="3" creationId="{F9D56B98-478E-32D2-FE55-228EA4A8E9B9}"/>
          </ac:spMkLst>
        </pc:spChg>
        <pc:picChg chg="mod">
          <ac:chgData name="Tim Nelson" userId="f13834fb-6b58-4004-bda9-233817f1b96e" providerId="ADAL" clId="{7FE2D1A7-0C62-4403-8CDC-70E827169EB9}" dt="2025-02-24T15:20:22.221" v="8907" actId="1076"/>
          <ac:picMkLst>
            <pc:docMk/>
            <pc:sldMk cId="1102404224" sldId="505"/>
            <ac:picMk id="10" creationId="{3E4688FD-A96E-AE69-7261-48F202CDB932}"/>
          </ac:picMkLst>
        </pc:picChg>
        <pc:cxnChg chg="mod">
          <ac:chgData name="Tim Nelson" userId="f13834fb-6b58-4004-bda9-233817f1b96e" providerId="ADAL" clId="{7FE2D1A7-0C62-4403-8CDC-70E827169EB9}" dt="2025-02-24T15:20:31.582" v="8911" actId="1076"/>
          <ac:cxnSpMkLst>
            <pc:docMk/>
            <pc:sldMk cId="1102404224" sldId="505"/>
            <ac:cxnSpMk id="15" creationId="{190305A2-F21A-BB7A-E5B0-3A17F390BD6F}"/>
          </ac:cxnSpMkLst>
        </pc:cxnChg>
      </pc:sldChg>
      <pc:sldChg chg="modSp add mod">
        <pc:chgData name="Tim Nelson" userId="f13834fb-6b58-4004-bda9-233817f1b96e" providerId="ADAL" clId="{7FE2D1A7-0C62-4403-8CDC-70E827169EB9}" dt="2025-02-25T00:20:12.803" v="16336" actId="1076"/>
        <pc:sldMkLst>
          <pc:docMk/>
          <pc:sldMk cId="3068899277" sldId="506"/>
        </pc:sldMkLst>
        <pc:spChg chg="mod">
          <ac:chgData name="Tim Nelson" userId="f13834fb-6b58-4004-bda9-233817f1b96e" providerId="ADAL" clId="{7FE2D1A7-0C62-4403-8CDC-70E827169EB9}" dt="2025-02-24T15:54:40.065" v="11240" actId="20577"/>
          <ac:spMkLst>
            <pc:docMk/>
            <pc:sldMk cId="3068899277" sldId="506"/>
            <ac:spMk id="2" creationId="{B304DA0E-4D88-A6C1-2428-C29DA0A119B4}"/>
          </ac:spMkLst>
        </pc:spChg>
        <pc:spChg chg="mod">
          <ac:chgData name="Tim Nelson" userId="f13834fb-6b58-4004-bda9-233817f1b96e" providerId="ADAL" clId="{7FE2D1A7-0C62-4403-8CDC-70E827169EB9}" dt="2025-02-24T16:06:59.396" v="11471" actId="313"/>
          <ac:spMkLst>
            <pc:docMk/>
            <pc:sldMk cId="3068899277" sldId="506"/>
            <ac:spMk id="3" creationId="{1FB0F6EC-78D0-F6F7-283D-DD3F1B9F57A4}"/>
          </ac:spMkLst>
        </pc:spChg>
        <pc:picChg chg="mod">
          <ac:chgData name="Tim Nelson" userId="f13834fb-6b58-4004-bda9-233817f1b96e" providerId="ADAL" clId="{7FE2D1A7-0C62-4403-8CDC-70E827169EB9}" dt="2025-02-25T00:20:10.062" v="16335" actId="1076"/>
          <ac:picMkLst>
            <pc:docMk/>
            <pc:sldMk cId="3068899277" sldId="506"/>
            <ac:picMk id="6" creationId="{31BE244B-FB69-0C64-C4A4-277D4BDC0A3E}"/>
          </ac:picMkLst>
        </pc:picChg>
        <pc:picChg chg="mod">
          <ac:chgData name="Tim Nelson" userId="f13834fb-6b58-4004-bda9-233817f1b96e" providerId="ADAL" clId="{7FE2D1A7-0C62-4403-8CDC-70E827169EB9}" dt="2025-02-25T00:20:12.803" v="16336" actId="1076"/>
          <ac:picMkLst>
            <pc:docMk/>
            <pc:sldMk cId="3068899277" sldId="506"/>
            <ac:picMk id="9" creationId="{822179F0-0390-E632-2FF3-4D023438798C}"/>
          </ac:picMkLst>
        </pc:picChg>
      </pc:sldChg>
      <pc:sldChg chg="delSp modSp add del mod">
        <pc:chgData name="Tim Nelson" userId="f13834fb-6b58-4004-bda9-233817f1b96e" providerId="ADAL" clId="{7FE2D1A7-0C62-4403-8CDC-70E827169EB9}" dt="2025-02-24T15:18:24.785" v="8835" actId="47"/>
        <pc:sldMkLst>
          <pc:docMk/>
          <pc:sldMk cId="3903554210" sldId="506"/>
        </pc:sldMkLst>
      </pc:sldChg>
      <pc:sldChg chg="addSp delSp modSp add mod ord">
        <pc:chgData name="Tim Nelson" userId="f13834fb-6b58-4004-bda9-233817f1b96e" providerId="ADAL" clId="{7FE2D1A7-0C62-4403-8CDC-70E827169EB9}" dt="2025-02-24T16:07:34.870" v="11486" actId="1076"/>
        <pc:sldMkLst>
          <pc:docMk/>
          <pc:sldMk cId="1872875466" sldId="507"/>
        </pc:sldMkLst>
        <pc:spChg chg="mod">
          <ac:chgData name="Tim Nelson" userId="f13834fb-6b58-4004-bda9-233817f1b96e" providerId="ADAL" clId="{7FE2D1A7-0C62-4403-8CDC-70E827169EB9}" dt="2025-02-24T15:54:29.004" v="11234" actId="20577"/>
          <ac:spMkLst>
            <pc:docMk/>
            <pc:sldMk cId="1872875466" sldId="507"/>
            <ac:spMk id="2" creationId="{5BE99BE6-57A0-36A3-1339-221BE49EAF1B}"/>
          </ac:spMkLst>
        </pc:spChg>
        <pc:spChg chg="mod">
          <ac:chgData name="Tim Nelson" userId="f13834fb-6b58-4004-bda9-233817f1b96e" providerId="ADAL" clId="{7FE2D1A7-0C62-4403-8CDC-70E827169EB9}" dt="2025-02-24T16:07:25.291" v="11484" actId="14100"/>
          <ac:spMkLst>
            <pc:docMk/>
            <pc:sldMk cId="1872875466" sldId="507"/>
            <ac:spMk id="3" creationId="{A5AC8187-F819-EC16-CF1A-915D8BFB9FCB}"/>
          </ac:spMkLst>
        </pc:spChg>
        <pc:picChg chg="mod">
          <ac:chgData name="Tim Nelson" userId="f13834fb-6b58-4004-bda9-233817f1b96e" providerId="ADAL" clId="{7FE2D1A7-0C62-4403-8CDC-70E827169EB9}" dt="2025-02-24T16:07:34.870" v="11486" actId="1076"/>
          <ac:picMkLst>
            <pc:docMk/>
            <pc:sldMk cId="1872875466" sldId="507"/>
            <ac:picMk id="10" creationId="{08E74DC8-5E40-3737-934D-50654FA011CB}"/>
          </ac:picMkLst>
        </pc:picChg>
        <pc:cxnChg chg="add mod">
          <ac:chgData name="Tim Nelson" userId="f13834fb-6b58-4004-bda9-233817f1b96e" providerId="ADAL" clId="{7FE2D1A7-0C62-4403-8CDC-70E827169EB9}" dt="2025-02-24T16:07:34.870" v="11486" actId="1076"/>
          <ac:cxnSpMkLst>
            <pc:docMk/>
            <pc:sldMk cId="1872875466" sldId="507"/>
            <ac:cxnSpMk id="5" creationId="{E4AA140F-B224-D097-0E87-49AA225B931F}"/>
          </ac:cxnSpMkLst>
        </pc:cxnChg>
        <pc:cxnChg chg="add mod">
          <ac:chgData name="Tim Nelson" userId="f13834fb-6b58-4004-bda9-233817f1b96e" providerId="ADAL" clId="{7FE2D1A7-0C62-4403-8CDC-70E827169EB9}" dt="2025-02-24T16:07:34.870" v="11486" actId="1076"/>
          <ac:cxnSpMkLst>
            <pc:docMk/>
            <pc:sldMk cId="1872875466" sldId="507"/>
            <ac:cxnSpMk id="6" creationId="{CBD45B91-9BF5-0427-9DED-50720A181B57}"/>
          </ac:cxnSpMkLst>
        </pc:cxnChg>
      </pc:sldChg>
      <pc:sldChg chg="addSp modSp add mod">
        <pc:chgData name="Tim Nelson" userId="f13834fb-6b58-4004-bda9-233817f1b96e" providerId="ADAL" clId="{7FE2D1A7-0C62-4403-8CDC-70E827169EB9}" dt="2025-02-24T16:07:15.677" v="11479" actId="1076"/>
        <pc:sldMkLst>
          <pc:docMk/>
          <pc:sldMk cId="3437572669" sldId="508"/>
        </pc:sldMkLst>
        <pc:spChg chg="mod">
          <ac:chgData name="Tim Nelson" userId="f13834fb-6b58-4004-bda9-233817f1b96e" providerId="ADAL" clId="{7FE2D1A7-0C62-4403-8CDC-70E827169EB9}" dt="2025-02-24T15:54:32.366" v="11236" actId="20577"/>
          <ac:spMkLst>
            <pc:docMk/>
            <pc:sldMk cId="3437572669" sldId="508"/>
            <ac:spMk id="2" creationId="{6119FF60-8D0A-BEB5-C89A-A996212F069D}"/>
          </ac:spMkLst>
        </pc:spChg>
        <pc:spChg chg="mod">
          <ac:chgData name="Tim Nelson" userId="f13834fb-6b58-4004-bda9-233817f1b96e" providerId="ADAL" clId="{7FE2D1A7-0C62-4403-8CDC-70E827169EB9}" dt="2025-02-24T15:26:36.753" v="9856" actId="404"/>
          <ac:spMkLst>
            <pc:docMk/>
            <pc:sldMk cId="3437572669" sldId="508"/>
            <ac:spMk id="3" creationId="{36F4A0C9-67BB-E737-FD15-AF189FDBDBCF}"/>
          </ac:spMkLst>
        </pc:spChg>
        <pc:cxnChg chg="add mod">
          <ac:chgData name="Tim Nelson" userId="f13834fb-6b58-4004-bda9-233817f1b96e" providerId="ADAL" clId="{7FE2D1A7-0C62-4403-8CDC-70E827169EB9}" dt="2025-02-24T16:07:09.849" v="11475" actId="1076"/>
          <ac:cxnSpMkLst>
            <pc:docMk/>
            <pc:sldMk cId="3437572669" sldId="508"/>
            <ac:cxnSpMk id="5" creationId="{C2BC2422-ADA5-57E9-5DC8-36ACB6ADDEF3}"/>
          </ac:cxnSpMkLst>
        </pc:cxnChg>
        <pc:cxnChg chg="add mod">
          <ac:chgData name="Tim Nelson" userId="f13834fb-6b58-4004-bda9-233817f1b96e" providerId="ADAL" clId="{7FE2D1A7-0C62-4403-8CDC-70E827169EB9}" dt="2025-02-24T16:07:15.677" v="11479" actId="1076"/>
          <ac:cxnSpMkLst>
            <pc:docMk/>
            <pc:sldMk cId="3437572669" sldId="508"/>
            <ac:cxnSpMk id="7" creationId="{B40FD01A-6B73-7182-937A-65C56522DBD6}"/>
          </ac:cxnSpMkLst>
        </pc:cxnChg>
        <pc:cxnChg chg="add mod">
          <ac:chgData name="Tim Nelson" userId="f13834fb-6b58-4004-bda9-233817f1b96e" providerId="ADAL" clId="{7FE2D1A7-0C62-4403-8CDC-70E827169EB9}" dt="2025-02-24T16:07:12.917" v="11478" actId="1076"/>
          <ac:cxnSpMkLst>
            <pc:docMk/>
            <pc:sldMk cId="3437572669" sldId="508"/>
            <ac:cxnSpMk id="8" creationId="{BC1478C8-F775-F9D7-EB72-9DE91DDE0C9C}"/>
          </ac:cxnSpMkLst>
        </pc:cxnChg>
      </pc:sldChg>
      <pc:sldChg chg="modSp add del mod">
        <pc:chgData name="Tim Nelson" userId="f13834fb-6b58-4004-bda9-233817f1b96e" providerId="ADAL" clId="{7FE2D1A7-0C62-4403-8CDC-70E827169EB9}" dt="2025-02-24T16:07:43.602" v="11487" actId="47"/>
        <pc:sldMkLst>
          <pc:docMk/>
          <pc:sldMk cId="4101854158" sldId="509"/>
        </pc:sldMkLst>
      </pc:sldChg>
      <pc:sldChg chg="addSp modSp new mod">
        <pc:chgData name="Tim Nelson" userId="f13834fb-6b58-4004-bda9-233817f1b96e" providerId="ADAL" clId="{7FE2D1A7-0C62-4403-8CDC-70E827169EB9}" dt="2025-02-24T16:08:17.545" v="11528" actId="20577"/>
        <pc:sldMkLst>
          <pc:docMk/>
          <pc:sldMk cId="3353768962" sldId="510"/>
        </pc:sldMkLst>
        <pc:spChg chg="mod">
          <ac:chgData name="Tim Nelson" userId="f13834fb-6b58-4004-bda9-233817f1b96e" providerId="ADAL" clId="{7FE2D1A7-0C62-4403-8CDC-70E827169EB9}" dt="2025-02-24T15:54:18.075" v="11229" actId="20577"/>
          <ac:spMkLst>
            <pc:docMk/>
            <pc:sldMk cId="3353768962" sldId="510"/>
            <ac:spMk id="2" creationId="{70429619-5199-8B69-97C4-397F5589F85E}"/>
          </ac:spMkLst>
        </pc:spChg>
        <pc:spChg chg="mod">
          <ac:chgData name="Tim Nelson" userId="f13834fb-6b58-4004-bda9-233817f1b96e" providerId="ADAL" clId="{7FE2D1A7-0C62-4403-8CDC-70E827169EB9}" dt="2025-02-24T16:08:17.545" v="11528" actId="20577"/>
          <ac:spMkLst>
            <pc:docMk/>
            <pc:sldMk cId="3353768962" sldId="510"/>
            <ac:spMk id="3" creationId="{C0CFC6F3-E8EB-E000-26A8-D3AD88B1F28F}"/>
          </ac:spMkLst>
        </pc:spChg>
        <pc:picChg chg="add mod">
          <ac:chgData name="Tim Nelson" userId="f13834fb-6b58-4004-bda9-233817f1b96e" providerId="ADAL" clId="{7FE2D1A7-0C62-4403-8CDC-70E827169EB9}" dt="2025-02-24T16:07:46.947" v="11488" actId="1076"/>
          <ac:picMkLst>
            <pc:docMk/>
            <pc:sldMk cId="3353768962" sldId="510"/>
            <ac:picMk id="6" creationId="{3EC9B40E-9366-9E31-8EAE-F340966889CB}"/>
          </ac:picMkLst>
        </pc:picChg>
      </pc:sldChg>
      <pc:sldChg chg="addSp modSp add mod">
        <pc:chgData name="Tim Nelson" userId="f13834fb-6b58-4004-bda9-233817f1b96e" providerId="ADAL" clId="{7FE2D1A7-0C62-4403-8CDC-70E827169EB9}" dt="2025-02-24T15:54:14.908" v="11227" actId="20577"/>
        <pc:sldMkLst>
          <pc:docMk/>
          <pc:sldMk cId="3754604395" sldId="511"/>
        </pc:sldMkLst>
        <pc:spChg chg="mod">
          <ac:chgData name="Tim Nelson" userId="f13834fb-6b58-4004-bda9-233817f1b96e" providerId="ADAL" clId="{7FE2D1A7-0C62-4403-8CDC-70E827169EB9}" dt="2025-02-24T15:54:14.908" v="11227" actId="20577"/>
          <ac:spMkLst>
            <pc:docMk/>
            <pc:sldMk cId="3754604395" sldId="511"/>
            <ac:spMk id="2" creationId="{DB263726-32C1-1B7E-6825-CEEF11E642D8}"/>
          </ac:spMkLst>
        </pc:spChg>
        <pc:spChg chg="mod">
          <ac:chgData name="Tim Nelson" userId="f13834fb-6b58-4004-bda9-233817f1b96e" providerId="ADAL" clId="{7FE2D1A7-0C62-4403-8CDC-70E827169EB9}" dt="2025-02-24T15:47:11.008" v="10731" actId="14100"/>
          <ac:spMkLst>
            <pc:docMk/>
            <pc:sldMk cId="3754604395" sldId="511"/>
            <ac:spMk id="3" creationId="{008E345A-6B6E-DA42-F719-9B8C0B428B4A}"/>
          </ac:spMkLst>
        </pc:spChg>
        <pc:picChg chg="add mod">
          <ac:chgData name="Tim Nelson" userId="f13834fb-6b58-4004-bda9-233817f1b96e" providerId="ADAL" clId="{7FE2D1A7-0C62-4403-8CDC-70E827169EB9}" dt="2025-02-24T15:47:11.998" v="10732" actId="1076"/>
          <ac:picMkLst>
            <pc:docMk/>
            <pc:sldMk cId="3754604395" sldId="511"/>
            <ac:picMk id="6" creationId="{2CA5AF39-24B9-8B92-CCFF-83E4063445D5}"/>
          </ac:picMkLst>
        </pc:picChg>
        <pc:cxnChg chg="add mod">
          <ac:chgData name="Tim Nelson" userId="f13834fb-6b58-4004-bda9-233817f1b96e" providerId="ADAL" clId="{7FE2D1A7-0C62-4403-8CDC-70E827169EB9}" dt="2025-02-24T15:47:21.879" v="10734" actId="1076"/>
          <ac:cxnSpMkLst>
            <pc:docMk/>
            <pc:sldMk cId="3754604395" sldId="511"/>
            <ac:cxnSpMk id="7" creationId="{15E269C5-F0A8-ADF9-C0F7-F0571C901CB4}"/>
          </ac:cxnSpMkLst>
        </pc:cxnChg>
      </pc:sldChg>
      <pc:sldChg chg="addSp modSp add mod">
        <pc:chgData name="Tim Nelson" userId="f13834fb-6b58-4004-bda9-233817f1b96e" providerId="ADAL" clId="{7FE2D1A7-0C62-4403-8CDC-70E827169EB9}" dt="2025-02-24T16:08:39.251" v="11538" actId="1076"/>
        <pc:sldMkLst>
          <pc:docMk/>
          <pc:sldMk cId="2230792337" sldId="512"/>
        </pc:sldMkLst>
        <pc:spChg chg="mod">
          <ac:chgData name="Tim Nelson" userId="f13834fb-6b58-4004-bda9-233817f1b96e" providerId="ADAL" clId="{7FE2D1A7-0C62-4403-8CDC-70E827169EB9}" dt="2025-02-24T15:54:11.499" v="11225" actId="20577"/>
          <ac:spMkLst>
            <pc:docMk/>
            <pc:sldMk cId="2230792337" sldId="512"/>
            <ac:spMk id="2" creationId="{31244280-0DD2-2B45-165B-BC8CC4FC93CC}"/>
          </ac:spMkLst>
        </pc:spChg>
        <pc:spChg chg="mod">
          <ac:chgData name="Tim Nelson" userId="f13834fb-6b58-4004-bda9-233817f1b96e" providerId="ADAL" clId="{7FE2D1A7-0C62-4403-8CDC-70E827169EB9}" dt="2025-02-24T15:50:07.600" v="10953" actId="20577"/>
          <ac:spMkLst>
            <pc:docMk/>
            <pc:sldMk cId="2230792337" sldId="512"/>
            <ac:spMk id="3" creationId="{8C11C500-BDB3-C983-630F-D185C1CA9ADE}"/>
          </ac:spMkLst>
        </pc:spChg>
        <pc:picChg chg="add mod">
          <ac:chgData name="Tim Nelson" userId="f13834fb-6b58-4004-bda9-233817f1b96e" providerId="ADAL" clId="{7FE2D1A7-0C62-4403-8CDC-70E827169EB9}" dt="2025-02-24T15:49:45.600" v="10891" actId="1076"/>
          <ac:picMkLst>
            <pc:docMk/>
            <pc:sldMk cId="2230792337" sldId="512"/>
            <ac:picMk id="6" creationId="{2B01EA0F-2D1B-AB39-E454-D179A9B93D86}"/>
          </ac:picMkLst>
        </pc:picChg>
        <pc:picChg chg="add mod">
          <ac:chgData name="Tim Nelson" userId="f13834fb-6b58-4004-bda9-233817f1b96e" providerId="ADAL" clId="{7FE2D1A7-0C62-4403-8CDC-70E827169EB9}" dt="2025-02-24T15:49:46.688" v="10892" actId="1076"/>
          <ac:picMkLst>
            <pc:docMk/>
            <pc:sldMk cId="2230792337" sldId="512"/>
            <ac:picMk id="8" creationId="{08205A6C-9465-E7BA-8DEC-CCDD1650E52D}"/>
          </ac:picMkLst>
        </pc:picChg>
        <pc:cxnChg chg="add mod">
          <ac:chgData name="Tim Nelson" userId="f13834fb-6b58-4004-bda9-233817f1b96e" providerId="ADAL" clId="{7FE2D1A7-0C62-4403-8CDC-70E827169EB9}" dt="2025-02-24T16:08:26.294" v="11530" actId="1076"/>
          <ac:cxnSpMkLst>
            <pc:docMk/>
            <pc:sldMk cId="2230792337" sldId="512"/>
            <ac:cxnSpMk id="9" creationId="{C444A162-0A8E-41CA-978E-F7B53201EC23}"/>
          </ac:cxnSpMkLst>
        </pc:cxnChg>
        <pc:cxnChg chg="add mod">
          <ac:chgData name="Tim Nelson" userId="f13834fb-6b58-4004-bda9-233817f1b96e" providerId="ADAL" clId="{7FE2D1A7-0C62-4403-8CDC-70E827169EB9}" dt="2025-02-24T16:08:34.132" v="11534" actId="1076"/>
          <ac:cxnSpMkLst>
            <pc:docMk/>
            <pc:sldMk cId="2230792337" sldId="512"/>
            <ac:cxnSpMk id="10" creationId="{88A7AF46-9232-6B6A-D831-2BA98E46F016}"/>
          </ac:cxnSpMkLst>
        </pc:cxnChg>
        <pc:cxnChg chg="add mod">
          <ac:chgData name="Tim Nelson" userId="f13834fb-6b58-4004-bda9-233817f1b96e" providerId="ADAL" clId="{7FE2D1A7-0C62-4403-8CDC-70E827169EB9}" dt="2025-02-24T16:08:39.251" v="11538" actId="1076"/>
          <ac:cxnSpMkLst>
            <pc:docMk/>
            <pc:sldMk cId="2230792337" sldId="512"/>
            <ac:cxnSpMk id="12" creationId="{F0EC93BE-ADA7-E802-4E3C-6900886D149E}"/>
          </ac:cxnSpMkLst>
        </pc:cxnChg>
      </pc:sldChg>
      <pc:sldChg chg="addSp delSp modSp add mod">
        <pc:chgData name="Tim Nelson" userId="f13834fb-6b58-4004-bda9-233817f1b96e" providerId="ADAL" clId="{7FE2D1A7-0C62-4403-8CDC-70E827169EB9}" dt="2025-02-24T16:08:49.806" v="11542" actId="1076"/>
        <pc:sldMkLst>
          <pc:docMk/>
          <pc:sldMk cId="430057202" sldId="513"/>
        </pc:sldMkLst>
        <pc:spChg chg="mod">
          <ac:chgData name="Tim Nelson" userId="f13834fb-6b58-4004-bda9-233817f1b96e" providerId="ADAL" clId="{7FE2D1A7-0C62-4403-8CDC-70E827169EB9}" dt="2025-02-24T15:54:04.144" v="11223" actId="20577"/>
          <ac:spMkLst>
            <pc:docMk/>
            <pc:sldMk cId="430057202" sldId="513"/>
            <ac:spMk id="2" creationId="{189A47A2-026A-A347-CA1D-6EF05296B0F4}"/>
          </ac:spMkLst>
        </pc:spChg>
        <pc:spChg chg="mod">
          <ac:chgData name="Tim Nelson" userId="f13834fb-6b58-4004-bda9-233817f1b96e" providerId="ADAL" clId="{7FE2D1A7-0C62-4403-8CDC-70E827169EB9}" dt="2025-02-24T15:53:21.049" v="11201" actId="20577"/>
          <ac:spMkLst>
            <pc:docMk/>
            <pc:sldMk cId="430057202" sldId="513"/>
            <ac:spMk id="3" creationId="{44929E51-3874-EDFF-99E5-A1CBE31ED315}"/>
          </ac:spMkLst>
        </pc:spChg>
        <pc:picChg chg="add mod">
          <ac:chgData name="Tim Nelson" userId="f13834fb-6b58-4004-bda9-233817f1b96e" providerId="ADAL" clId="{7FE2D1A7-0C62-4403-8CDC-70E827169EB9}" dt="2025-02-24T15:53:12.812" v="11182" actId="1076"/>
          <ac:picMkLst>
            <pc:docMk/>
            <pc:sldMk cId="430057202" sldId="513"/>
            <ac:picMk id="7" creationId="{2DDB4FD8-4A76-3438-3A2C-884762C3AE6D}"/>
          </ac:picMkLst>
        </pc:picChg>
        <pc:picChg chg="add mod">
          <ac:chgData name="Tim Nelson" userId="f13834fb-6b58-4004-bda9-233817f1b96e" providerId="ADAL" clId="{7FE2D1A7-0C62-4403-8CDC-70E827169EB9}" dt="2025-02-24T15:52:58.124" v="11179" actId="1076"/>
          <ac:picMkLst>
            <pc:docMk/>
            <pc:sldMk cId="430057202" sldId="513"/>
            <ac:picMk id="10" creationId="{FF38B1CB-52BD-6F2E-AE29-8CE7336827B7}"/>
          </ac:picMkLst>
        </pc:picChg>
        <pc:cxnChg chg="add mod">
          <ac:chgData name="Tim Nelson" userId="f13834fb-6b58-4004-bda9-233817f1b96e" providerId="ADAL" clId="{7FE2D1A7-0C62-4403-8CDC-70E827169EB9}" dt="2025-02-24T16:08:49.806" v="11542" actId="1076"/>
          <ac:cxnSpMkLst>
            <pc:docMk/>
            <pc:sldMk cId="430057202" sldId="513"/>
            <ac:cxnSpMk id="11" creationId="{3A56A9D2-B874-4060-2080-3B6709D9ED2A}"/>
          </ac:cxnSpMkLst>
        </pc:cxnChg>
      </pc:sldChg>
      <pc:sldChg chg="new del">
        <pc:chgData name="Tim Nelson" userId="f13834fb-6b58-4004-bda9-233817f1b96e" providerId="ADAL" clId="{7FE2D1A7-0C62-4403-8CDC-70E827169EB9}" dt="2025-02-24T15:56:04.271" v="11285" actId="680"/>
        <pc:sldMkLst>
          <pc:docMk/>
          <pc:sldMk cId="1062815373" sldId="514"/>
        </pc:sldMkLst>
      </pc:sldChg>
      <pc:sldChg chg="addSp delSp modSp add mod modClrScheme chgLayout">
        <pc:chgData name="Tim Nelson" userId="f13834fb-6b58-4004-bda9-233817f1b96e" providerId="ADAL" clId="{7FE2D1A7-0C62-4403-8CDC-70E827169EB9}" dt="2025-02-24T16:19:15.143" v="11772"/>
        <pc:sldMkLst>
          <pc:docMk/>
          <pc:sldMk cId="1744887591" sldId="514"/>
        </pc:sldMkLst>
        <pc:spChg chg="mod ord">
          <ac:chgData name="Tim Nelson" userId="f13834fb-6b58-4004-bda9-233817f1b96e" providerId="ADAL" clId="{7FE2D1A7-0C62-4403-8CDC-70E827169EB9}" dt="2025-02-24T16:19:15.143" v="11772"/>
          <ac:spMkLst>
            <pc:docMk/>
            <pc:sldMk cId="1744887591" sldId="514"/>
            <ac:spMk id="2" creationId="{7F411755-3186-49D1-7FFA-9540F0982392}"/>
          </ac:spMkLst>
        </pc:spChg>
        <pc:spChg chg="mod ord">
          <ac:chgData name="Tim Nelson" userId="f13834fb-6b58-4004-bda9-233817f1b96e" providerId="ADAL" clId="{7FE2D1A7-0C62-4403-8CDC-70E827169EB9}" dt="2025-02-24T16:06:25.498" v="11466" actId="20577"/>
          <ac:spMkLst>
            <pc:docMk/>
            <pc:sldMk cId="1744887591" sldId="514"/>
            <ac:spMk id="3" creationId="{6EC69E83-3095-16AA-2675-A59FE423468C}"/>
          </ac:spMkLst>
        </pc:spChg>
        <pc:spChg chg="mod ord">
          <ac:chgData name="Tim Nelson" userId="f13834fb-6b58-4004-bda9-233817f1b96e" providerId="ADAL" clId="{7FE2D1A7-0C62-4403-8CDC-70E827169EB9}" dt="2025-02-24T15:56:11.656" v="11287" actId="700"/>
          <ac:spMkLst>
            <pc:docMk/>
            <pc:sldMk cId="1744887591" sldId="514"/>
            <ac:spMk id="4" creationId="{49431DCB-0E3A-9AC8-1189-219D09E71504}"/>
          </ac:spMkLst>
        </pc:spChg>
        <pc:picChg chg="add mod">
          <ac:chgData name="Tim Nelson" userId="f13834fb-6b58-4004-bda9-233817f1b96e" providerId="ADAL" clId="{7FE2D1A7-0C62-4403-8CDC-70E827169EB9}" dt="2025-02-24T16:06:46.965" v="11470" actId="1076"/>
          <ac:picMkLst>
            <pc:docMk/>
            <pc:sldMk cId="1744887591" sldId="514"/>
            <ac:picMk id="6" creationId="{C51CAC89-8C96-D6D1-079A-2C2A857C2417}"/>
          </ac:picMkLst>
        </pc:picChg>
        <pc:cxnChg chg="add mod">
          <ac:chgData name="Tim Nelson" userId="f13834fb-6b58-4004-bda9-233817f1b96e" providerId="ADAL" clId="{7FE2D1A7-0C62-4403-8CDC-70E827169EB9}" dt="2025-02-24T16:09:03.833" v="11547" actId="1076"/>
          <ac:cxnSpMkLst>
            <pc:docMk/>
            <pc:sldMk cId="1744887591" sldId="514"/>
            <ac:cxnSpMk id="8" creationId="{2E044103-D35A-5780-5B29-C6DB263E31F6}"/>
          </ac:cxnSpMkLst>
        </pc:cxnChg>
      </pc:sldChg>
      <pc:sldChg chg="addSp modSp add mod">
        <pc:chgData name="Tim Nelson" userId="f13834fb-6b58-4004-bda9-233817f1b96e" providerId="ADAL" clId="{7FE2D1A7-0C62-4403-8CDC-70E827169EB9}" dt="2025-02-24T16:19:17.699" v="11773"/>
        <pc:sldMkLst>
          <pc:docMk/>
          <pc:sldMk cId="2626165110" sldId="515"/>
        </pc:sldMkLst>
        <pc:spChg chg="mod">
          <ac:chgData name="Tim Nelson" userId="f13834fb-6b58-4004-bda9-233817f1b96e" providerId="ADAL" clId="{7FE2D1A7-0C62-4403-8CDC-70E827169EB9}" dt="2025-02-24T16:19:17.699" v="11773"/>
          <ac:spMkLst>
            <pc:docMk/>
            <pc:sldMk cId="2626165110" sldId="515"/>
            <ac:spMk id="2" creationId="{2497662D-3EB6-14E3-C015-DA58325E1444}"/>
          </ac:spMkLst>
        </pc:spChg>
        <pc:spChg chg="mod">
          <ac:chgData name="Tim Nelson" userId="f13834fb-6b58-4004-bda9-233817f1b96e" providerId="ADAL" clId="{7FE2D1A7-0C62-4403-8CDC-70E827169EB9}" dt="2025-02-24T16:13:42.701" v="11750" actId="20577"/>
          <ac:spMkLst>
            <pc:docMk/>
            <pc:sldMk cId="2626165110" sldId="515"/>
            <ac:spMk id="3" creationId="{AB7943CE-D665-CFC7-9C51-E58FA76F0817}"/>
          </ac:spMkLst>
        </pc:spChg>
        <pc:picChg chg="mod">
          <ac:chgData name="Tim Nelson" userId="f13834fb-6b58-4004-bda9-233817f1b96e" providerId="ADAL" clId="{7FE2D1A7-0C62-4403-8CDC-70E827169EB9}" dt="2025-02-24T16:13:16.666" v="11707" actId="14826"/>
          <ac:picMkLst>
            <pc:docMk/>
            <pc:sldMk cId="2626165110" sldId="515"/>
            <ac:picMk id="6" creationId="{B93A3AED-629E-E189-80B7-80A0427362A0}"/>
          </ac:picMkLst>
        </pc:picChg>
        <pc:cxnChg chg="add mod">
          <ac:chgData name="Tim Nelson" userId="f13834fb-6b58-4004-bda9-233817f1b96e" providerId="ADAL" clId="{7FE2D1A7-0C62-4403-8CDC-70E827169EB9}" dt="2025-02-24T16:13:20.511" v="11709" actId="1076"/>
          <ac:cxnSpMkLst>
            <pc:docMk/>
            <pc:sldMk cId="2626165110" sldId="515"/>
            <ac:cxnSpMk id="5" creationId="{3311FE37-0E5C-5A1A-708C-D37B3C67E3C9}"/>
          </ac:cxnSpMkLst>
        </pc:cxnChg>
        <pc:cxnChg chg="mod">
          <ac:chgData name="Tim Nelson" userId="f13834fb-6b58-4004-bda9-233817f1b96e" providerId="ADAL" clId="{7FE2D1A7-0C62-4403-8CDC-70E827169EB9}" dt="2025-02-24T16:13:23.049" v="11710" actId="1076"/>
          <ac:cxnSpMkLst>
            <pc:docMk/>
            <pc:sldMk cId="2626165110" sldId="515"/>
            <ac:cxnSpMk id="8" creationId="{5BEDECBB-BDBC-3D14-7DEC-EE6309AC1CCA}"/>
          </ac:cxnSpMkLst>
        </pc:cxnChg>
      </pc:sldChg>
      <pc:sldChg chg="addSp delSp modSp new mod modClrScheme chgLayout">
        <pc:chgData name="Tim Nelson" userId="f13834fb-6b58-4004-bda9-233817f1b96e" providerId="ADAL" clId="{7FE2D1A7-0C62-4403-8CDC-70E827169EB9}" dt="2025-02-24T16:44:36.014" v="12173" actId="1076"/>
        <pc:sldMkLst>
          <pc:docMk/>
          <pc:sldMk cId="1230757911" sldId="516"/>
        </pc:sldMkLst>
        <pc:spChg chg="add mod ord">
          <ac:chgData name="Tim Nelson" userId="f13834fb-6b58-4004-bda9-233817f1b96e" providerId="ADAL" clId="{7FE2D1A7-0C62-4403-8CDC-70E827169EB9}" dt="2025-02-24T16:20:00.102" v="11784" actId="20577"/>
          <ac:spMkLst>
            <pc:docMk/>
            <pc:sldMk cId="1230757911" sldId="516"/>
            <ac:spMk id="3" creationId="{981C3184-F014-1FE5-84E1-142B9F5FC7D4}"/>
          </ac:spMkLst>
        </pc:spChg>
        <pc:spChg chg="add mod ord">
          <ac:chgData name="Tim Nelson" userId="f13834fb-6b58-4004-bda9-233817f1b96e" providerId="ADAL" clId="{7FE2D1A7-0C62-4403-8CDC-70E827169EB9}" dt="2025-02-24T16:23:04.715" v="12164" actId="14100"/>
          <ac:spMkLst>
            <pc:docMk/>
            <pc:sldMk cId="1230757911" sldId="516"/>
            <ac:spMk id="4" creationId="{53E9EDAB-0854-6E92-0C1D-4070D681B17F}"/>
          </ac:spMkLst>
        </pc:spChg>
        <pc:picChg chg="add mod">
          <ac:chgData name="Tim Nelson" userId="f13834fb-6b58-4004-bda9-233817f1b96e" providerId="ADAL" clId="{7FE2D1A7-0C62-4403-8CDC-70E827169EB9}" dt="2025-02-24T16:23:19.768" v="12168" actId="1076"/>
          <ac:picMkLst>
            <pc:docMk/>
            <pc:sldMk cId="1230757911" sldId="516"/>
            <ac:picMk id="6" creationId="{561EEF90-168B-3A15-CF9E-FD6D818FE50F}"/>
          </ac:picMkLst>
        </pc:picChg>
        <pc:cxnChg chg="add mod">
          <ac:chgData name="Tim Nelson" userId="f13834fb-6b58-4004-bda9-233817f1b96e" providerId="ADAL" clId="{7FE2D1A7-0C62-4403-8CDC-70E827169EB9}" dt="2025-02-24T16:44:31.228" v="12171" actId="1076"/>
          <ac:cxnSpMkLst>
            <pc:docMk/>
            <pc:sldMk cId="1230757911" sldId="516"/>
            <ac:cxnSpMk id="7" creationId="{67F7F951-711B-36A8-791B-9E31218DFE80}"/>
          </ac:cxnSpMkLst>
        </pc:cxnChg>
        <pc:cxnChg chg="add mod">
          <ac:chgData name="Tim Nelson" userId="f13834fb-6b58-4004-bda9-233817f1b96e" providerId="ADAL" clId="{7FE2D1A7-0C62-4403-8CDC-70E827169EB9}" dt="2025-02-24T16:44:36.014" v="12173" actId="1076"/>
          <ac:cxnSpMkLst>
            <pc:docMk/>
            <pc:sldMk cId="1230757911" sldId="516"/>
            <ac:cxnSpMk id="8" creationId="{7D5B41A7-38A9-E5E5-34CC-ED98BD3BC162}"/>
          </ac:cxnSpMkLst>
        </pc:cxnChg>
      </pc:sldChg>
      <pc:sldChg chg="addSp modSp new mod">
        <pc:chgData name="Tim Nelson" userId="f13834fb-6b58-4004-bda9-233817f1b96e" providerId="ADAL" clId="{7FE2D1A7-0C62-4403-8CDC-70E827169EB9}" dt="2025-02-24T16:49:56.328" v="12720" actId="114"/>
        <pc:sldMkLst>
          <pc:docMk/>
          <pc:sldMk cId="1479864824" sldId="517"/>
        </pc:sldMkLst>
        <pc:spChg chg="mod">
          <ac:chgData name="Tim Nelson" userId="f13834fb-6b58-4004-bda9-233817f1b96e" providerId="ADAL" clId="{7FE2D1A7-0C62-4403-8CDC-70E827169EB9}" dt="2025-02-24T16:46:12.712" v="12196" actId="20577"/>
          <ac:spMkLst>
            <pc:docMk/>
            <pc:sldMk cId="1479864824" sldId="517"/>
            <ac:spMk id="2" creationId="{8497E2DA-474C-EDFF-E1F9-E1E05CF25043}"/>
          </ac:spMkLst>
        </pc:spChg>
        <pc:spChg chg="mod">
          <ac:chgData name="Tim Nelson" userId="f13834fb-6b58-4004-bda9-233817f1b96e" providerId="ADAL" clId="{7FE2D1A7-0C62-4403-8CDC-70E827169EB9}" dt="2025-02-24T16:49:56.328" v="12720" actId="114"/>
          <ac:spMkLst>
            <pc:docMk/>
            <pc:sldMk cId="1479864824" sldId="517"/>
            <ac:spMk id="3" creationId="{80183CC2-840A-AF6B-81D9-D6D218EB15F3}"/>
          </ac:spMkLst>
        </pc:spChg>
        <pc:picChg chg="add mod">
          <ac:chgData name="Tim Nelson" userId="f13834fb-6b58-4004-bda9-233817f1b96e" providerId="ADAL" clId="{7FE2D1A7-0C62-4403-8CDC-70E827169EB9}" dt="2025-02-24T16:49:47.489" v="12719" actId="1076"/>
          <ac:picMkLst>
            <pc:docMk/>
            <pc:sldMk cId="1479864824" sldId="517"/>
            <ac:picMk id="6" creationId="{083A12AF-565A-9F1A-0DDA-B680ECA4214B}"/>
          </ac:picMkLst>
        </pc:picChg>
      </pc:sldChg>
      <pc:sldChg chg="modSp add mod">
        <pc:chgData name="Tim Nelson" userId="f13834fb-6b58-4004-bda9-233817f1b96e" providerId="ADAL" clId="{7FE2D1A7-0C62-4403-8CDC-70E827169EB9}" dt="2025-02-24T17:13:35.931" v="12895" actId="14826"/>
        <pc:sldMkLst>
          <pc:docMk/>
          <pc:sldMk cId="3699319629" sldId="518"/>
        </pc:sldMkLst>
        <pc:spChg chg="mod">
          <ac:chgData name="Tim Nelson" userId="f13834fb-6b58-4004-bda9-233817f1b96e" providerId="ADAL" clId="{7FE2D1A7-0C62-4403-8CDC-70E827169EB9}" dt="2025-02-24T16:52:37.588" v="12751" actId="20577"/>
          <ac:spMkLst>
            <pc:docMk/>
            <pc:sldMk cId="3699319629" sldId="518"/>
            <ac:spMk id="2" creationId="{FD87220B-613A-A225-19E8-99F3DCB05A67}"/>
          </ac:spMkLst>
        </pc:spChg>
        <pc:spChg chg="mod">
          <ac:chgData name="Tim Nelson" userId="f13834fb-6b58-4004-bda9-233817f1b96e" providerId="ADAL" clId="{7FE2D1A7-0C62-4403-8CDC-70E827169EB9}" dt="2025-02-24T16:53:40.661" v="12894" actId="20577"/>
          <ac:spMkLst>
            <pc:docMk/>
            <pc:sldMk cId="3699319629" sldId="518"/>
            <ac:spMk id="3" creationId="{30348031-6FB0-43F8-C603-5370D22110E2}"/>
          </ac:spMkLst>
        </pc:spChg>
        <pc:picChg chg="mod">
          <ac:chgData name="Tim Nelson" userId="f13834fb-6b58-4004-bda9-233817f1b96e" providerId="ADAL" clId="{7FE2D1A7-0C62-4403-8CDC-70E827169EB9}" dt="2025-02-24T17:13:35.931" v="12895" actId="14826"/>
          <ac:picMkLst>
            <pc:docMk/>
            <pc:sldMk cId="3699319629" sldId="518"/>
            <ac:picMk id="6" creationId="{9C6D90C0-7809-556D-B6D4-1D7A24517078}"/>
          </ac:picMkLst>
        </pc:picChg>
      </pc:sldChg>
      <pc:sldChg chg="modSp add mod">
        <pc:chgData name="Tim Nelson" userId="f13834fb-6b58-4004-bda9-233817f1b96e" providerId="ADAL" clId="{7FE2D1A7-0C62-4403-8CDC-70E827169EB9}" dt="2025-02-24T17:49:51.266" v="13233" actId="14826"/>
        <pc:sldMkLst>
          <pc:docMk/>
          <pc:sldMk cId="2092617042" sldId="519"/>
        </pc:sldMkLst>
        <pc:spChg chg="mod">
          <ac:chgData name="Tim Nelson" userId="f13834fb-6b58-4004-bda9-233817f1b96e" providerId="ADAL" clId="{7FE2D1A7-0C62-4403-8CDC-70E827169EB9}" dt="2025-02-24T17:49:02.430" v="13230"/>
          <ac:spMkLst>
            <pc:docMk/>
            <pc:sldMk cId="2092617042" sldId="519"/>
            <ac:spMk id="2" creationId="{04A37F40-0E77-05E5-9E58-A9EDC6032A43}"/>
          </ac:spMkLst>
        </pc:spChg>
        <pc:spChg chg="mod">
          <ac:chgData name="Tim Nelson" userId="f13834fb-6b58-4004-bda9-233817f1b96e" providerId="ADAL" clId="{7FE2D1A7-0C62-4403-8CDC-70E827169EB9}" dt="2025-02-24T17:49:09.021" v="13232" actId="6549"/>
          <ac:spMkLst>
            <pc:docMk/>
            <pc:sldMk cId="2092617042" sldId="519"/>
            <ac:spMk id="3" creationId="{AB9ABBD4-1DAD-7E01-131E-48434A8A019E}"/>
          </ac:spMkLst>
        </pc:spChg>
        <pc:picChg chg="mod">
          <ac:chgData name="Tim Nelson" userId="f13834fb-6b58-4004-bda9-233817f1b96e" providerId="ADAL" clId="{7FE2D1A7-0C62-4403-8CDC-70E827169EB9}" dt="2025-02-24T17:49:51.266" v="13233" actId="14826"/>
          <ac:picMkLst>
            <pc:docMk/>
            <pc:sldMk cId="2092617042" sldId="519"/>
            <ac:picMk id="6" creationId="{2F054ED0-B1DF-1AC7-9C16-24D4F86BA5B6}"/>
          </ac:picMkLst>
        </pc:picChg>
      </pc:sldChg>
      <pc:sldChg chg="addSp delSp modSp add mod">
        <pc:chgData name="Tim Nelson" userId="f13834fb-6b58-4004-bda9-233817f1b96e" providerId="ADAL" clId="{7FE2D1A7-0C62-4403-8CDC-70E827169EB9}" dt="2025-02-24T17:51:03.013" v="13347" actId="22"/>
        <pc:sldMkLst>
          <pc:docMk/>
          <pc:sldMk cId="2930165736" sldId="520"/>
        </pc:sldMkLst>
        <pc:spChg chg="mod">
          <ac:chgData name="Tim Nelson" userId="f13834fb-6b58-4004-bda9-233817f1b96e" providerId="ADAL" clId="{7FE2D1A7-0C62-4403-8CDC-70E827169EB9}" dt="2025-02-24T17:50:53.546" v="13345" actId="404"/>
          <ac:spMkLst>
            <pc:docMk/>
            <pc:sldMk cId="2930165736" sldId="520"/>
            <ac:spMk id="3" creationId="{C6AC97A4-B246-D97E-7EA5-E5747BC73042}"/>
          </ac:spMkLst>
        </pc:spChg>
      </pc:sldChg>
      <pc:sldChg chg="modSp add mod ord">
        <pc:chgData name="Tim Nelson" userId="f13834fb-6b58-4004-bda9-233817f1b96e" providerId="ADAL" clId="{7FE2D1A7-0C62-4403-8CDC-70E827169EB9}" dt="2025-02-24T19:12:36.198" v="14817"/>
        <pc:sldMkLst>
          <pc:docMk/>
          <pc:sldMk cId="898607588" sldId="521"/>
        </pc:sldMkLst>
        <pc:spChg chg="mod">
          <ac:chgData name="Tim Nelson" userId="f13834fb-6b58-4004-bda9-233817f1b96e" providerId="ADAL" clId="{7FE2D1A7-0C62-4403-8CDC-70E827169EB9}" dt="2025-02-24T18:42:39.259" v="14058"/>
          <ac:spMkLst>
            <pc:docMk/>
            <pc:sldMk cId="898607588" sldId="521"/>
            <ac:spMk id="2" creationId="{476D8290-CFEA-6AE9-B3CF-965B7E63B699}"/>
          </ac:spMkLst>
        </pc:spChg>
        <pc:spChg chg="mod">
          <ac:chgData name="Tim Nelson" userId="f13834fb-6b58-4004-bda9-233817f1b96e" providerId="ADAL" clId="{7FE2D1A7-0C62-4403-8CDC-70E827169EB9}" dt="2025-02-24T19:12:36.198" v="14817"/>
          <ac:spMkLst>
            <pc:docMk/>
            <pc:sldMk cId="898607588" sldId="521"/>
            <ac:spMk id="3" creationId="{16ED5FAE-EE4E-160C-9DE0-D8824746CBC6}"/>
          </ac:spMkLst>
        </pc:spChg>
        <pc:picChg chg="mod">
          <ac:chgData name="Tim Nelson" userId="f13834fb-6b58-4004-bda9-233817f1b96e" providerId="ADAL" clId="{7FE2D1A7-0C62-4403-8CDC-70E827169EB9}" dt="2025-02-24T18:04:30.758" v="13408" actId="14826"/>
          <ac:picMkLst>
            <pc:docMk/>
            <pc:sldMk cId="898607588" sldId="521"/>
            <ac:picMk id="6" creationId="{BB2AA42C-4525-31C5-0D72-06390B17CFDF}"/>
          </ac:picMkLst>
        </pc:picChg>
      </pc:sldChg>
      <pc:sldChg chg="modSp add mod ord">
        <pc:chgData name="Tim Nelson" userId="f13834fb-6b58-4004-bda9-233817f1b96e" providerId="ADAL" clId="{7FE2D1A7-0C62-4403-8CDC-70E827169EB9}" dt="2025-02-24T18:42:38.926" v="14057" actId="20578"/>
        <pc:sldMkLst>
          <pc:docMk/>
          <pc:sldMk cId="537573581" sldId="522"/>
        </pc:sldMkLst>
        <pc:spChg chg="mod">
          <ac:chgData name="Tim Nelson" userId="f13834fb-6b58-4004-bda9-233817f1b96e" providerId="ADAL" clId="{7FE2D1A7-0C62-4403-8CDC-70E827169EB9}" dt="2025-02-24T18:11:09.335" v="13907" actId="404"/>
          <ac:spMkLst>
            <pc:docMk/>
            <pc:sldMk cId="537573581" sldId="522"/>
            <ac:spMk id="2" creationId="{A675FCCC-EE5F-7493-A523-07CA59818761}"/>
          </ac:spMkLst>
        </pc:spChg>
        <pc:spChg chg="mod">
          <ac:chgData name="Tim Nelson" userId="f13834fb-6b58-4004-bda9-233817f1b96e" providerId="ADAL" clId="{7FE2D1A7-0C62-4403-8CDC-70E827169EB9}" dt="2025-02-24T18:15:37.256" v="14050" actId="20577"/>
          <ac:spMkLst>
            <pc:docMk/>
            <pc:sldMk cId="537573581" sldId="522"/>
            <ac:spMk id="3" creationId="{77DED25F-FAAD-E254-E9F4-23343BFF9E6B}"/>
          </ac:spMkLst>
        </pc:spChg>
        <pc:picChg chg="mod">
          <ac:chgData name="Tim Nelson" userId="f13834fb-6b58-4004-bda9-233817f1b96e" providerId="ADAL" clId="{7FE2D1A7-0C62-4403-8CDC-70E827169EB9}" dt="2025-02-24T18:13:07.187" v="13909" actId="14826"/>
          <ac:picMkLst>
            <pc:docMk/>
            <pc:sldMk cId="537573581" sldId="522"/>
            <ac:picMk id="6" creationId="{BBBEDF4C-EAF1-8FC5-90B1-111DDB8A00A9}"/>
          </ac:picMkLst>
        </pc:picChg>
      </pc:sldChg>
      <pc:sldChg chg="addSp delSp modSp add mod ord">
        <pc:chgData name="Tim Nelson" userId="f13834fb-6b58-4004-bda9-233817f1b96e" providerId="ADAL" clId="{7FE2D1A7-0C62-4403-8CDC-70E827169EB9}" dt="2025-02-24T18:46:13.153" v="14384" actId="14826"/>
        <pc:sldMkLst>
          <pc:docMk/>
          <pc:sldMk cId="3270733657" sldId="523"/>
        </pc:sldMkLst>
        <pc:spChg chg="mod">
          <ac:chgData name="Tim Nelson" userId="f13834fb-6b58-4004-bda9-233817f1b96e" providerId="ADAL" clId="{7FE2D1A7-0C62-4403-8CDC-70E827169EB9}" dt="2025-02-24T18:42:57.609" v="14062"/>
          <ac:spMkLst>
            <pc:docMk/>
            <pc:sldMk cId="3270733657" sldId="523"/>
            <ac:spMk id="2" creationId="{96BCD844-239F-D2A3-78A3-0D0ED63D9B9C}"/>
          </ac:spMkLst>
        </pc:spChg>
        <pc:spChg chg="mod">
          <ac:chgData name="Tim Nelson" userId="f13834fb-6b58-4004-bda9-233817f1b96e" providerId="ADAL" clId="{7FE2D1A7-0C62-4403-8CDC-70E827169EB9}" dt="2025-02-24T18:45:48.186" v="14381" actId="20577"/>
          <ac:spMkLst>
            <pc:docMk/>
            <pc:sldMk cId="3270733657" sldId="523"/>
            <ac:spMk id="3" creationId="{C1B8CA85-5D5E-B9BB-17A3-B676683B18A4}"/>
          </ac:spMkLst>
        </pc:spChg>
        <pc:picChg chg="mod">
          <ac:chgData name="Tim Nelson" userId="f13834fb-6b58-4004-bda9-233817f1b96e" providerId="ADAL" clId="{7FE2D1A7-0C62-4403-8CDC-70E827169EB9}" dt="2025-02-24T18:46:13.153" v="14384" actId="14826"/>
          <ac:picMkLst>
            <pc:docMk/>
            <pc:sldMk cId="3270733657" sldId="523"/>
            <ac:picMk id="6" creationId="{8B7B4964-5C58-6037-ED2F-6FD98EB810A8}"/>
          </ac:picMkLst>
        </pc:picChg>
      </pc:sldChg>
      <pc:sldChg chg="modSp add mod">
        <pc:chgData name="Tim Nelson" userId="f13834fb-6b58-4004-bda9-233817f1b96e" providerId="ADAL" clId="{7FE2D1A7-0C62-4403-8CDC-70E827169EB9}" dt="2025-02-24T19:01:59.242" v="14703" actId="14826"/>
        <pc:sldMkLst>
          <pc:docMk/>
          <pc:sldMk cId="4037171838" sldId="524"/>
        </pc:sldMkLst>
        <pc:spChg chg="mod">
          <ac:chgData name="Tim Nelson" userId="f13834fb-6b58-4004-bda9-233817f1b96e" providerId="ADAL" clId="{7FE2D1A7-0C62-4403-8CDC-70E827169EB9}" dt="2025-02-24T18:59:07.673" v="14386"/>
          <ac:spMkLst>
            <pc:docMk/>
            <pc:sldMk cId="4037171838" sldId="524"/>
            <ac:spMk id="2" creationId="{713E5184-694D-7A3C-9CAD-3318A83E16F2}"/>
          </ac:spMkLst>
        </pc:spChg>
        <pc:spChg chg="mod">
          <ac:chgData name="Tim Nelson" userId="f13834fb-6b58-4004-bda9-233817f1b96e" providerId="ADAL" clId="{7FE2D1A7-0C62-4403-8CDC-70E827169EB9}" dt="2025-02-24T19:01:24.417" v="14702" actId="6549"/>
          <ac:spMkLst>
            <pc:docMk/>
            <pc:sldMk cId="4037171838" sldId="524"/>
            <ac:spMk id="3" creationId="{5DAE11D7-F555-C67A-7C2A-B2F67BBB2B63}"/>
          </ac:spMkLst>
        </pc:spChg>
        <pc:picChg chg="mod">
          <ac:chgData name="Tim Nelson" userId="f13834fb-6b58-4004-bda9-233817f1b96e" providerId="ADAL" clId="{7FE2D1A7-0C62-4403-8CDC-70E827169EB9}" dt="2025-02-24T19:01:59.242" v="14703" actId="14826"/>
          <ac:picMkLst>
            <pc:docMk/>
            <pc:sldMk cId="4037171838" sldId="524"/>
            <ac:picMk id="6" creationId="{8AB6F166-298B-41ED-1E7C-FA6DBCBFCD6D}"/>
          </ac:picMkLst>
        </pc:picChg>
      </pc:sldChg>
      <pc:sldChg chg="add del">
        <pc:chgData name="Tim Nelson" userId="f13834fb-6b58-4004-bda9-233817f1b96e" providerId="ADAL" clId="{7FE2D1A7-0C62-4403-8CDC-70E827169EB9}" dt="2025-02-24T19:02:11.774" v="14705" actId="47"/>
        <pc:sldMkLst>
          <pc:docMk/>
          <pc:sldMk cId="125950822" sldId="525"/>
        </pc:sldMkLst>
      </pc:sldChg>
      <pc:sldChg chg="modSp add mod">
        <pc:chgData name="Tim Nelson" userId="f13834fb-6b58-4004-bda9-233817f1b96e" providerId="ADAL" clId="{7FE2D1A7-0C62-4403-8CDC-70E827169EB9}" dt="2025-02-24T19:12:44.533" v="14819" actId="6549"/>
        <pc:sldMkLst>
          <pc:docMk/>
          <pc:sldMk cId="2103881968" sldId="525"/>
        </pc:sldMkLst>
        <pc:spChg chg="mod">
          <ac:chgData name="Tim Nelson" userId="f13834fb-6b58-4004-bda9-233817f1b96e" providerId="ADAL" clId="{7FE2D1A7-0C62-4403-8CDC-70E827169EB9}" dt="2025-02-24T19:02:30.707" v="14707"/>
          <ac:spMkLst>
            <pc:docMk/>
            <pc:sldMk cId="2103881968" sldId="525"/>
            <ac:spMk id="2" creationId="{4C13B266-9F47-C0AD-A74A-0E44955E07BF}"/>
          </ac:spMkLst>
        </pc:spChg>
        <pc:spChg chg="mod">
          <ac:chgData name="Tim Nelson" userId="f13834fb-6b58-4004-bda9-233817f1b96e" providerId="ADAL" clId="{7FE2D1A7-0C62-4403-8CDC-70E827169EB9}" dt="2025-02-24T19:12:44.533" v="14819" actId="6549"/>
          <ac:spMkLst>
            <pc:docMk/>
            <pc:sldMk cId="2103881968" sldId="525"/>
            <ac:spMk id="3" creationId="{F03294EE-6FF1-4B62-BB62-F50079D4A056}"/>
          </ac:spMkLst>
        </pc:spChg>
        <pc:picChg chg="mod">
          <ac:chgData name="Tim Nelson" userId="f13834fb-6b58-4004-bda9-233817f1b96e" providerId="ADAL" clId="{7FE2D1A7-0C62-4403-8CDC-70E827169EB9}" dt="2025-02-24T19:11:03.144" v="14708" actId="14826"/>
          <ac:picMkLst>
            <pc:docMk/>
            <pc:sldMk cId="2103881968" sldId="525"/>
            <ac:picMk id="6" creationId="{8CF51D2A-D4D0-4297-1835-EEC914744AB2}"/>
          </ac:picMkLst>
        </pc:picChg>
      </pc:sldChg>
      <pc:sldChg chg="addSp modSp add mod">
        <pc:chgData name="Tim Nelson" userId="f13834fb-6b58-4004-bda9-233817f1b96e" providerId="ADAL" clId="{7FE2D1A7-0C62-4403-8CDC-70E827169EB9}" dt="2025-02-24T19:16:36.374" v="14974" actId="14100"/>
        <pc:sldMkLst>
          <pc:docMk/>
          <pc:sldMk cId="2622534826" sldId="526"/>
        </pc:sldMkLst>
        <pc:spChg chg="mod">
          <ac:chgData name="Tim Nelson" userId="f13834fb-6b58-4004-bda9-233817f1b96e" providerId="ADAL" clId="{7FE2D1A7-0C62-4403-8CDC-70E827169EB9}" dt="2025-02-24T19:13:49.018" v="14821"/>
          <ac:spMkLst>
            <pc:docMk/>
            <pc:sldMk cId="2622534826" sldId="526"/>
            <ac:spMk id="2" creationId="{CB40F514-CA63-A54C-AAEA-BA4EDFD6FCDE}"/>
          </ac:spMkLst>
        </pc:spChg>
        <pc:spChg chg="mod">
          <ac:chgData name="Tim Nelson" userId="f13834fb-6b58-4004-bda9-233817f1b96e" providerId="ADAL" clId="{7FE2D1A7-0C62-4403-8CDC-70E827169EB9}" dt="2025-02-24T19:15:18.888" v="14963" actId="313"/>
          <ac:spMkLst>
            <pc:docMk/>
            <pc:sldMk cId="2622534826" sldId="526"/>
            <ac:spMk id="3" creationId="{28A71B68-918F-FC07-303B-595CA7E66B75}"/>
          </ac:spMkLst>
        </pc:spChg>
        <pc:picChg chg="mod">
          <ac:chgData name="Tim Nelson" userId="f13834fb-6b58-4004-bda9-233817f1b96e" providerId="ADAL" clId="{7FE2D1A7-0C62-4403-8CDC-70E827169EB9}" dt="2025-02-24T19:15:31.980" v="14965" actId="1076"/>
          <ac:picMkLst>
            <pc:docMk/>
            <pc:sldMk cId="2622534826" sldId="526"/>
            <ac:picMk id="6" creationId="{C6D200D5-02AB-9A5E-D8C0-539E9B202F29}"/>
          </ac:picMkLst>
        </pc:picChg>
        <pc:picChg chg="add mod">
          <ac:chgData name="Tim Nelson" userId="f13834fb-6b58-4004-bda9-233817f1b96e" providerId="ADAL" clId="{7FE2D1A7-0C62-4403-8CDC-70E827169EB9}" dt="2025-02-24T19:16:07.947" v="14969" actId="14100"/>
          <ac:picMkLst>
            <pc:docMk/>
            <pc:sldMk cId="2622534826" sldId="526"/>
            <ac:picMk id="7" creationId="{977863C2-94F0-EDD3-21E3-66746214F01B}"/>
          </ac:picMkLst>
        </pc:picChg>
        <pc:cxnChg chg="add mod">
          <ac:chgData name="Tim Nelson" userId="f13834fb-6b58-4004-bda9-233817f1b96e" providerId="ADAL" clId="{7FE2D1A7-0C62-4403-8CDC-70E827169EB9}" dt="2025-02-24T19:16:36.374" v="14974" actId="14100"/>
          <ac:cxnSpMkLst>
            <pc:docMk/>
            <pc:sldMk cId="2622534826" sldId="526"/>
            <ac:cxnSpMk id="9" creationId="{8065BF42-205A-ABC6-8496-D09E0FD532FE}"/>
          </ac:cxnSpMkLst>
        </pc:cxnChg>
        <pc:cxnChg chg="add mod">
          <ac:chgData name="Tim Nelson" userId="f13834fb-6b58-4004-bda9-233817f1b96e" providerId="ADAL" clId="{7FE2D1A7-0C62-4403-8CDC-70E827169EB9}" dt="2025-02-24T19:16:31.907" v="14973" actId="14100"/>
          <ac:cxnSpMkLst>
            <pc:docMk/>
            <pc:sldMk cId="2622534826" sldId="526"/>
            <ac:cxnSpMk id="10" creationId="{DA3A2D8B-91B7-0F58-4613-F8B5288F25FA}"/>
          </ac:cxnSpMkLst>
        </pc:cxnChg>
      </pc:sldChg>
      <pc:sldChg chg="new del">
        <pc:chgData name="Tim Nelson" userId="f13834fb-6b58-4004-bda9-233817f1b96e" providerId="ADAL" clId="{7FE2D1A7-0C62-4403-8CDC-70E827169EB9}" dt="2025-02-24T19:23:02.775" v="14977" actId="2696"/>
        <pc:sldMkLst>
          <pc:docMk/>
          <pc:sldMk cId="2068841895" sldId="527"/>
        </pc:sldMkLst>
      </pc:sldChg>
      <pc:sldChg chg="modSp add mod">
        <pc:chgData name="Tim Nelson" userId="f13834fb-6b58-4004-bda9-233817f1b96e" providerId="ADAL" clId="{7FE2D1A7-0C62-4403-8CDC-70E827169EB9}" dt="2025-02-24T19:28:55.642" v="15702" actId="14826"/>
        <pc:sldMkLst>
          <pc:docMk/>
          <pc:sldMk cId="1526017987" sldId="528"/>
        </pc:sldMkLst>
        <pc:spChg chg="mod">
          <ac:chgData name="Tim Nelson" userId="f13834fb-6b58-4004-bda9-233817f1b96e" providerId="ADAL" clId="{7FE2D1A7-0C62-4403-8CDC-70E827169EB9}" dt="2025-02-24T19:23:11.140" v="14978"/>
          <ac:spMkLst>
            <pc:docMk/>
            <pc:sldMk cId="1526017987" sldId="528"/>
            <ac:spMk id="2" creationId="{175B5730-9535-37BD-24E6-AEF8B71E88F7}"/>
          </ac:spMkLst>
        </pc:spChg>
        <pc:spChg chg="mod">
          <ac:chgData name="Tim Nelson" userId="f13834fb-6b58-4004-bda9-233817f1b96e" providerId="ADAL" clId="{7FE2D1A7-0C62-4403-8CDC-70E827169EB9}" dt="2025-02-24T19:27:24.979" v="15668" actId="20577"/>
          <ac:spMkLst>
            <pc:docMk/>
            <pc:sldMk cId="1526017987" sldId="528"/>
            <ac:spMk id="3" creationId="{86B15B93-08B3-B025-B116-80C2A83F4FAE}"/>
          </ac:spMkLst>
        </pc:spChg>
        <pc:picChg chg="mod">
          <ac:chgData name="Tim Nelson" userId="f13834fb-6b58-4004-bda9-233817f1b96e" providerId="ADAL" clId="{7FE2D1A7-0C62-4403-8CDC-70E827169EB9}" dt="2025-02-24T19:28:55.642" v="15702" actId="14826"/>
          <ac:picMkLst>
            <pc:docMk/>
            <pc:sldMk cId="1526017987" sldId="528"/>
            <ac:picMk id="6" creationId="{D11791DE-0447-582E-1584-7A29713438BA}"/>
          </ac:picMkLst>
        </pc:picChg>
      </pc:sldChg>
      <pc:sldChg chg="addSp modSp new mod">
        <pc:chgData name="Tim Nelson" userId="f13834fb-6b58-4004-bda9-233817f1b96e" providerId="ADAL" clId="{7FE2D1A7-0C62-4403-8CDC-70E827169EB9}" dt="2025-02-24T19:57:44.772" v="16267" actId="1076"/>
        <pc:sldMkLst>
          <pc:docMk/>
          <pc:sldMk cId="4020930977" sldId="529"/>
        </pc:sldMkLst>
        <pc:spChg chg="mod">
          <ac:chgData name="Tim Nelson" userId="f13834fb-6b58-4004-bda9-233817f1b96e" providerId="ADAL" clId="{7FE2D1A7-0C62-4403-8CDC-70E827169EB9}" dt="2025-02-24T19:28:29.284" v="15701" actId="20577"/>
          <ac:spMkLst>
            <pc:docMk/>
            <pc:sldMk cId="4020930977" sldId="529"/>
            <ac:spMk id="2" creationId="{416907AA-F84E-3FDC-8FC2-093DAFD52C3C}"/>
          </ac:spMkLst>
        </pc:spChg>
        <pc:spChg chg="mod">
          <ac:chgData name="Tim Nelson" userId="f13834fb-6b58-4004-bda9-233817f1b96e" providerId="ADAL" clId="{7FE2D1A7-0C62-4403-8CDC-70E827169EB9}" dt="2025-02-24T19:38:41.018" v="15961" actId="20577"/>
          <ac:spMkLst>
            <pc:docMk/>
            <pc:sldMk cId="4020930977" sldId="529"/>
            <ac:spMk id="3" creationId="{17C9C085-76C2-3E49-649D-0C7C06EE9DED}"/>
          </ac:spMkLst>
        </pc:spChg>
        <pc:picChg chg="add mod">
          <ac:chgData name="Tim Nelson" userId="f13834fb-6b58-4004-bda9-233817f1b96e" providerId="ADAL" clId="{7FE2D1A7-0C62-4403-8CDC-70E827169EB9}" dt="2025-02-24T19:57:44.772" v="16267" actId="1076"/>
          <ac:picMkLst>
            <pc:docMk/>
            <pc:sldMk cId="4020930977" sldId="529"/>
            <ac:picMk id="6" creationId="{6B86C6F3-96C4-491B-AD42-80EFD8F28BAC}"/>
          </ac:picMkLst>
        </pc:picChg>
        <pc:picChg chg="add mod ord">
          <ac:chgData name="Tim Nelson" userId="f13834fb-6b58-4004-bda9-233817f1b96e" providerId="ADAL" clId="{7FE2D1A7-0C62-4403-8CDC-70E827169EB9}" dt="2025-02-24T19:38:36.486" v="15958" actId="1076"/>
          <ac:picMkLst>
            <pc:docMk/>
            <pc:sldMk cId="4020930977" sldId="529"/>
            <ac:picMk id="8" creationId="{DC9B2917-6516-BB96-D7C7-6FE2DE8C0BE8}"/>
          </ac:picMkLst>
        </pc:picChg>
      </pc:sldChg>
      <pc:sldChg chg="addSp delSp modSp new mod">
        <pc:chgData name="Tim Nelson" userId="f13834fb-6b58-4004-bda9-233817f1b96e" providerId="ADAL" clId="{7FE2D1A7-0C62-4403-8CDC-70E827169EB9}" dt="2025-02-24T19:44:39.093" v="16266" actId="14826"/>
        <pc:sldMkLst>
          <pc:docMk/>
          <pc:sldMk cId="2664715028" sldId="530"/>
        </pc:sldMkLst>
        <pc:spChg chg="mod">
          <ac:chgData name="Tim Nelson" userId="f13834fb-6b58-4004-bda9-233817f1b96e" providerId="ADAL" clId="{7FE2D1A7-0C62-4403-8CDC-70E827169EB9}" dt="2025-02-24T19:39:00.637" v="15985" actId="20577"/>
          <ac:spMkLst>
            <pc:docMk/>
            <pc:sldMk cId="2664715028" sldId="530"/>
            <ac:spMk id="2" creationId="{30B39E66-7356-30CA-709C-36A171273884}"/>
          </ac:spMkLst>
        </pc:spChg>
        <pc:spChg chg="mod">
          <ac:chgData name="Tim Nelson" userId="f13834fb-6b58-4004-bda9-233817f1b96e" providerId="ADAL" clId="{7FE2D1A7-0C62-4403-8CDC-70E827169EB9}" dt="2025-02-24T19:41:27.573" v="16258" actId="14100"/>
          <ac:spMkLst>
            <pc:docMk/>
            <pc:sldMk cId="2664715028" sldId="530"/>
            <ac:spMk id="3" creationId="{A6BB06E6-5541-C1E5-DDDE-475BAA0CD78F}"/>
          </ac:spMkLst>
        </pc:spChg>
        <pc:picChg chg="add mod">
          <ac:chgData name="Tim Nelson" userId="f13834fb-6b58-4004-bda9-233817f1b96e" providerId="ADAL" clId="{7FE2D1A7-0C62-4403-8CDC-70E827169EB9}" dt="2025-02-24T19:44:39.093" v="16266" actId="14826"/>
          <ac:picMkLst>
            <pc:docMk/>
            <pc:sldMk cId="2664715028" sldId="530"/>
            <ac:picMk id="8" creationId="{698B8020-69E6-38C2-4F04-71BF7333559B}"/>
          </ac:picMkLst>
        </pc:picChg>
      </pc:sldChg>
      <pc:sldChg chg="addSp modSp new mod">
        <pc:chgData name="Tim Nelson" userId="f13834fb-6b58-4004-bda9-233817f1b96e" providerId="ADAL" clId="{7FE2D1A7-0C62-4403-8CDC-70E827169EB9}" dt="2025-03-10T17:27:07.567" v="16774" actId="1076"/>
        <pc:sldMkLst>
          <pc:docMk/>
          <pc:sldMk cId="2520131928" sldId="531"/>
        </pc:sldMkLst>
        <pc:spChg chg="mod">
          <ac:chgData name="Tim Nelson" userId="f13834fb-6b58-4004-bda9-233817f1b96e" providerId="ADAL" clId="{7FE2D1A7-0C62-4403-8CDC-70E827169EB9}" dt="2025-03-10T16:23:25.938" v="16392" actId="20577"/>
          <ac:spMkLst>
            <pc:docMk/>
            <pc:sldMk cId="2520131928" sldId="531"/>
            <ac:spMk id="2" creationId="{76EC60F8-FC52-0418-57B6-DBF9655B3CF9}"/>
          </ac:spMkLst>
        </pc:spChg>
        <pc:spChg chg="mod">
          <ac:chgData name="Tim Nelson" userId="f13834fb-6b58-4004-bda9-233817f1b96e" providerId="ADAL" clId="{7FE2D1A7-0C62-4403-8CDC-70E827169EB9}" dt="2025-03-10T17:26:59.504" v="16773" actId="20577"/>
          <ac:spMkLst>
            <pc:docMk/>
            <pc:sldMk cId="2520131928" sldId="531"/>
            <ac:spMk id="3" creationId="{D3033BF5-619A-2A83-4044-7315884E4AAC}"/>
          </ac:spMkLst>
        </pc:spChg>
        <pc:picChg chg="add mod modCrop">
          <ac:chgData name="Tim Nelson" userId="f13834fb-6b58-4004-bda9-233817f1b96e" providerId="ADAL" clId="{7FE2D1A7-0C62-4403-8CDC-70E827169EB9}" dt="2025-03-10T17:27:07.567" v="16774" actId="1076"/>
          <ac:picMkLst>
            <pc:docMk/>
            <pc:sldMk cId="2520131928" sldId="531"/>
            <ac:picMk id="6" creationId="{A74A3447-8AE5-133C-1ACB-1630BCFCAFB0}"/>
          </ac:picMkLst>
        </pc:picChg>
        <pc:cxnChg chg="add mod">
          <ac:chgData name="Tim Nelson" userId="f13834fb-6b58-4004-bda9-233817f1b96e" providerId="ADAL" clId="{7FE2D1A7-0C62-4403-8CDC-70E827169EB9}" dt="2025-03-10T17:27:07.567" v="16774" actId="1076"/>
          <ac:cxnSpMkLst>
            <pc:docMk/>
            <pc:sldMk cId="2520131928" sldId="531"/>
            <ac:cxnSpMk id="7" creationId="{0A3006B8-E8B5-289A-3382-E26C40D0B2FC}"/>
          </ac:cxnSpMkLst>
        </pc:cxnChg>
        <pc:cxnChg chg="add mod">
          <ac:chgData name="Tim Nelson" userId="f13834fb-6b58-4004-bda9-233817f1b96e" providerId="ADAL" clId="{7FE2D1A7-0C62-4403-8CDC-70E827169EB9}" dt="2025-03-10T17:27:07.567" v="16774" actId="1076"/>
          <ac:cxnSpMkLst>
            <pc:docMk/>
            <pc:sldMk cId="2520131928" sldId="531"/>
            <ac:cxnSpMk id="9" creationId="{7680683D-678C-A66C-1F1E-751BEA3AAFA9}"/>
          </ac:cxnSpMkLst>
        </pc:cxnChg>
      </pc:sldChg>
      <pc:sldChg chg="modSp new mod">
        <pc:chgData name="Tim Nelson" userId="f13834fb-6b58-4004-bda9-233817f1b96e" providerId="ADAL" clId="{7FE2D1A7-0C62-4403-8CDC-70E827169EB9}" dt="2025-03-10T16:22:47.068" v="16359" actId="20577"/>
        <pc:sldMkLst>
          <pc:docMk/>
          <pc:sldMk cId="2704811614" sldId="531"/>
        </pc:sldMkLst>
      </pc:sldChg>
      <pc:sldChg chg="modSp new mod">
        <pc:chgData name="Tim Nelson" userId="f13834fb-6b58-4004-bda9-233817f1b96e" providerId="ADAL" clId="{7FE2D1A7-0C62-4403-8CDC-70E827169EB9}" dt="2025-03-10T17:37:24.314" v="17219" actId="20577"/>
        <pc:sldMkLst>
          <pc:docMk/>
          <pc:sldMk cId="381421565" sldId="532"/>
        </pc:sldMkLst>
        <pc:spChg chg="mod">
          <ac:chgData name="Tim Nelson" userId="f13834fb-6b58-4004-bda9-233817f1b96e" providerId="ADAL" clId="{7FE2D1A7-0C62-4403-8CDC-70E827169EB9}" dt="2025-03-10T17:35:14.686" v="16795" actId="20577"/>
          <ac:spMkLst>
            <pc:docMk/>
            <pc:sldMk cId="381421565" sldId="532"/>
            <ac:spMk id="2" creationId="{18B5DCFB-FADD-AE3F-C6FC-71A5F4670F73}"/>
          </ac:spMkLst>
        </pc:spChg>
        <pc:spChg chg="mod">
          <ac:chgData name="Tim Nelson" userId="f13834fb-6b58-4004-bda9-233817f1b96e" providerId="ADAL" clId="{7FE2D1A7-0C62-4403-8CDC-70E827169EB9}" dt="2025-03-10T17:37:24.314" v="17219" actId="20577"/>
          <ac:spMkLst>
            <pc:docMk/>
            <pc:sldMk cId="381421565" sldId="532"/>
            <ac:spMk id="3" creationId="{140CFBA5-65CA-3314-BC42-B1BDFDFBA300}"/>
          </ac:spMkLst>
        </pc:spChg>
      </pc:sldChg>
    </pc:docChg>
  </pc:docChgLst>
  <pc:docChgLst>
    <pc:chgData name="Christopher Flanary" userId="d06f6045-95f4-48c2-9111-6d28a3df66c8" providerId="ADAL" clId="{663D34E2-63CB-4668-B7B5-67E065D79216}"/>
    <pc:docChg chg="undo custSel delSld modSld">
      <pc:chgData name="Christopher Flanary" userId="d06f6045-95f4-48c2-9111-6d28a3df66c8" providerId="ADAL" clId="{663D34E2-63CB-4668-B7B5-67E065D79216}" dt="2025-03-19T15:05:23.535" v="19" actId="313"/>
      <pc:docMkLst>
        <pc:docMk/>
      </pc:docMkLst>
      <pc:sldChg chg="delSp modSp mod">
        <pc:chgData name="Christopher Flanary" userId="d06f6045-95f4-48c2-9111-6d28a3df66c8" providerId="ADAL" clId="{663D34E2-63CB-4668-B7B5-67E065D79216}" dt="2025-03-10T15:46:07.156" v="8" actId="478"/>
        <pc:sldMkLst>
          <pc:docMk/>
          <pc:sldMk cId="3938516053" sldId="459"/>
        </pc:sldMkLst>
        <pc:spChg chg="mod">
          <ac:chgData name="Christopher Flanary" userId="d06f6045-95f4-48c2-9111-6d28a3df66c8" providerId="ADAL" clId="{663D34E2-63CB-4668-B7B5-67E065D79216}" dt="2025-03-10T15:45:59.308" v="5" actId="20577"/>
          <ac:spMkLst>
            <pc:docMk/>
            <pc:sldMk cId="3938516053" sldId="459"/>
            <ac:spMk id="4" creationId="{00000000-0000-0000-0000-000000000000}"/>
          </ac:spMkLst>
        </pc:spChg>
      </pc:sldChg>
      <pc:sldChg chg="modSp mod">
        <pc:chgData name="Christopher Flanary" userId="d06f6045-95f4-48c2-9111-6d28a3df66c8" providerId="ADAL" clId="{663D34E2-63CB-4668-B7B5-67E065D79216}" dt="2025-03-19T15:05:12.248" v="12" actId="313"/>
        <pc:sldMkLst>
          <pc:docMk/>
          <pc:sldMk cId="1479864824" sldId="517"/>
        </pc:sldMkLst>
        <pc:spChg chg="mod">
          <ac:chgData name="Christopher Flanary" userId="d06f6045-95f4-48c2-9111-6d28a3df66c8" providerId="ADAL" clId="{663D34E2-63CB-4668-B7B5-67E065D79216}" dt="2025-03-19T15:05:12.248" v="12" actId="313"/>
          <ac:spMkLst>
            <pc:docMk/>
            <pc:sldMk cId="1479864824" sldId="517"/>
            <ac:spMk id="3" creationId="{80183CC2-840A-AF6B-81D9-D6D218EB15F3}"/>
          </ac:spMkLst>
        </pc:spChg>
      </pc:sldChg>
      <pc:sldChg chg="modSp mod">
        <pc:chgData name="Christopher Flanary" userId="d06f6045-95f4-48c2-9111-6d28a3df66c8" providerId="ADAL" clId="{663D34E2-63CB-4668-B7B5-67E065D79216}" dt="2025-03-19T15:05:14.694" v="13" actId="313"/>
        <pc:sldMkLst>
          <pc:docMk/>
          <pc:sldMk cId="3699319629" sldId="518"/>
        </pc:sldMkLst>
        <pc:spChg chg="mod">
          <ac:chgData name="Christopher Flanary" userId="d06f6045-95f4-48c2-9111-6d28a3df66c8" providerId="ADAL" clId="{663D34E2-63CB-4668-B7B5-67E065D79216}" dt="2025-03-19T15:05:14.694" v="13" actId="313"/>
          <ac:spMkLst>
            <pc:docMk/>
            <pc:sldMk cId="3699319629" sldId="518"/>
            <ac:spMk id="3" creationId="{30348031-6FB0-43F8-C603-5370D22110E2}"/>
          </ac:spMkLst>
        </pc:spChg>
      </pc:sldChg>
      <pc:sldChg chg="modSp mod">
        <pc:chgData name="Christopher Flanary" userId="d06f6045-95f4-48c2-9111-6d28a3df66c8" providerId="ADAL" clId="{663D34E2-63CB-4668-B7B5-67E065D79216}" dt="2025-03-19T15:05:15.538" v="14" actId="313"/>
        <pc:sldMkLst>
          <pc:docMk/>
          <pc:sldMk cId="2092617042" sldId="519"/>
        </pc:sldMkLst>
        <pc:spChg chg="mod">
          <ac:chgData name="Christopher Flanary" userId="d06f6045-95f4-48c2-9111-6d28a3df66c8" providerId="ADAL" clId="{663D34E2-63CB-4668-B7B5-67E065D79216}" dt="2025-03-19T15:05:15.538" v="14" actId="313"/>
          <ac:spMkLst>
            <pc:docMk/>
            <pc:sldMk cId="2092617042" sldId="519"/>
            <ac:spMk id="3" creationId="{AB9ABBD4-1DAD-7E01-131E-48434A8A019E}"/>
          </ac:spMkLst>
        </pc:spChg>
      </pc:sldChg>
      <pc:sldChg chg="modSp mod">
        <pc:chgData name="Christopher Flanary" userId="d06f6045-95f4-48c2-9111-6d28a3df66c8" providerId="ADAL" clId="{663D34E2-63CB-4668-B7B5-67E065D79216}" dt="2025-03-19T15:05:16.725" v="15" actId="313"/>
        <pc:sldMkLst>
          <pc:docMk/>
          <pc:sldMk cId="2930165736" sldId="520"/>
        </pc:sldMkLst>
        <pc:spChg chg="mod">
          <ac:chgData name="Christopher Flanary" userId="d06f6045-95f4-48c2-9111-6d28a3df66c8" providerId="ADAL" clId="{663D34E2-63CB-4668-B7B5-67E065D79216}" dt="2025-03-19T15:05:16.725" v="15" actId="313"/>
          <ac:spMkLst>
            <pc:docMk/>
            <pc:sldMk cId="2930165736" sldId="520"/>
            <ac:spMk id="3" creationId="{C6AC97A4-B246-D97E-7EA5-E5747BC73042}"/>
          </ac:spMkLst>
        </pc:spChg>
      </pc:sldChg>
      <pc:sldChg chg="modSp mod">
        <pc:chgData name="Christopher Flanary" userId="d06f6045-95f4-48c2-9111-6d28a3df66c8" providerId="ADAL" clId="{663D34E2-63CB-4668-B7B5-67E065D79216}" dt="2025-03-19T15:05:17.743" v="16" actId="313"/>
        <pc:sldMkLst>
          <pc:docMk/>
          <pc:sldMk cId="898607588" sldId="521"/>
        </pc:sldMkLst>
        <pc:spChg chg="mod">
          <ac:chgData name="Christopher Flanary" userId="d06f6045-95f4-48c2-9111-6d28a3df66c8" providerId="ADAL" clId="{663D34E2-63CB-4668-B7B5-67E065D79216}" dt="2025-03-19T15:05:17.743" v="16" actId="313"/>
          <ac:spMkLst>
            <pc:docMk/>
            <pc:sldMk cId="898607588" sldId="521"/>
            <ac:spMk id="3" creationId="{16ED5FAE-EE4E-160C-9DE0-D8824746CBC6}"/>
          </ac:spMkLst>
        </pc:spChg>
      </pc:sldChg>
      <pc:sldChg chg="modSp mod">
        <pc:chgData name="Christopher Flanary" userId="d06f6045-95f4-48c2-9111-6d28a3df66c8" providerId="ADAL" clId="{663D34E2-63CB-4668-B7B5-67E065D79216}" dt="2025-03-19T15:05:18.575" v="17" actId="313"/>
        <pc:sldMkLst>
          <pc:docMk/>
          <pc:sldMk cId="537573581" sldId="522"/>
        </pc:sldMkLst>
        <pc:spChg chg="mod">
          <ac:chgData name="Christopher Flanary" userId="d06f6045-95f4-48c2-9111-6d28a3df66c8" providerId="ADAL" clId="{663D34E2-63CB-4668-B7B5-67E065D79216}" dt="2025-03-19T15:05:18.575" v="17" actId="313"/>
          <ac:spMkLst>
            <pc:docMk/>
            <pc:sldMk cId="537573581" sldId="522"/>
            <ac:spMk id="3" creationId="{77DED25F-FAAD-E254-E9F4-23343BFF9E6B}"/>
          </ac:spMkLst>
        </pc:spChg>
      </pc:sldChg>
      <pc:sldChg chg="modSp mod">
        <pc:chgData name="Christopher Flanary" userId="d06f6045-95f4-48c2-9111-6d28a3df66c8" providerId="ADAL" clId="{663D34E2-63CB-4668-B7B5-67E065D79216}" dt="2025-03-19T15:05:19.414" v="18" actId="313"/>
        <pc:sldMkLst>
          <pc:docMk/>
          <pc:sldMk cId="2103881968" sldId="525"/>
        </pc:sldMkLst>
        <pc:spChg chg="mod">
          <ac:chgData name="Christopher Flanary" userId="d06f6045-95f4-48c2-9111-6d28a3df66c8" providerId="ADAL" clId="{663D34E2-63CB-4668-B7B5-67E065D79216}" dt="2025-03-19T15:05:19.414" v="18" actId="313"/>
          <ac:spMkLst>
            <pc:docMk/>
            <pc:sldMk cId="2103881968" sldId="525"/>
            <ac:spMk id="3" creationId="{F03294EE-6FF1-4B62-BB62-F50079D4A056}"/>
          </ac:spMkLst>
        </pc:spChg>
        <pc:picChg chg="mod">
          <ac:chgData name="Christopher Flanary" userId="d06f6045-95f4-48c2-9111-6d28a3df66c8" providerId="ADAL" clId="{663D34E2-63CB-4668-B7B5-67E065D79216}" dt="2025-03-10T16:56:51.024" v="11" actId="1076"/>
          <ac:picMkLst>
            <pc:docMk/>
            <pc:sldMk cId="2103881968" sldId="525"/>
            <ac:picMk id="6" creationId="{8CF51D2A-D4D0-4297-1835-EEC914744AB2}"/>
          </ac:picMkLst>
        </pc:picChg>
      </pc:sldChg>
      <pc:sldChg chg="modSp mod">
        <pc:chgData name="Christopher Flanary" userId="d06f6045-95f4-48c2-9111-6d28a3df66c8" providerId="ADAL" clId="{663D34E2-63CB-4668-B7B5-67E065D79216}" dt="2025-03-19T15:05:23.535" v="19" actId="313"/>
        <pc:sldMkLst>
          <pc:docMk/>
          <pc:sldMk cId="1526017987" sldId="528"/>
        </pc:sldMkLst>
        <pc:spChg chg="mod">
          <ac:chgData name="Christopher Flanary" userId="d06f6045-95f4-48c2-9111-6d28a3df66c8" providerId="ADAL" clId="{663D34E2-63CB-4668-B7B5-67E065D79216}" dt="2025-03-19T15:05:23.535" v="19" actId="313"/>
          <ac:spMkLst>
            <pc:docMk/>
            <pc:sldMk cId="1526017987" sldId="528"/>
            <ac:spMk id="3" creationId="{86B15B93-08B3-B025-B116-80C2A83F4FAE}"/>
          </ac:spMkLst>
        </pc:spChg>
      </pc:sldChg>
      <pc:sldChg chg="del">
        <pc:chgData name="Christopher Flanary" userId="d06f6045-95f4-48c2-9111-6d28a3df66c8" providerId="ADAL" clId="{663D34E2-63CB-4668-B7B5-67E065D79216}" dt="2025-03-10T16:22:48.280" v="9" actId="2696"/>
        <pc:sldMkLst>
          <pc:docMk/>
          <pc:sldMk cId="2704811614" sldId="53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688" y="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288FB4-8529-AF40-AB8A-E46EE4DA4C3C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20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688" y="883920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74DB4-BCB1-DA4B-A3C5-A09098D82F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7927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688" y="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EEFEBC-9C88-1240-ADC9-EEF25C00F33F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1650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20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688" y="883920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7AE94-E1F8-2147-88CF-CDC0CFAF9C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986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ange Side He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exagon 13">
            <a:extLst>
              <a:ext uri="{FF2B5EF4-FFF2-40B4-BE49-F238E27FC236}">
                <a16:creationId xmlns:a16="http://schemas.microsoft.com/office/drawing/2014/main" id="{620EFF21-506B-F3AA-6864-06F729FC7172}"/>
              </a:ext>
            </a:extLst>
          </p:cNvPr>
          <p:cNvSpPr/>
          <p:nvPr userDrawn="1"/>
        </p:nvSpPr>
        <p:spPr>
          <a:xfrm>
            <a:off x="4844232" y="547952"/>
            <a:ext cx="4686557" cy="4093643"/>
          </a:xfrm>
          <a:prstGeom prst="hexagon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IBM Plex Serif" panose="02060503050406000203" pitchFamily="18" charset="77"/>
            </a:endParaRP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165CE898-260D-0734-A638-BC059C5CA5E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56985" y="-12097"/>
            <a:ext cx="5844097" cy="5184937"/>
          </a:xfrm>
          <a:prstGeom prst="hexagon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1200" b="0" i="0" baseline="0">
                <a:latin typeface="IBM Plex Serif" panose="02060503050406000203" pitchFamily="18" charset="77"/>
              </a:defRPr>
            </a:lvl1pPr>
          </a:lstStyle>
          <a:p>
            <a:r>
              <a:rPr lang="en-US" dirty="0"/>
              <a:t>Click photo icon to insert photo</a:t>
            </a:r>
          </a:p>
        </p:txBody>
      </p:sp>
      <p:sp>
        <p:nvSpPr>
          <p:cNvPr id="16" name="Text Placeholder 23">
            <a:extLst>
              <a:ext uri="{FF2B5EF4-FFF2-40B4-BE49-F238E27FC236}">
                <a16:creationId xmlns:a16="http://schemas.microsoft.com/office/drawing/2014/main" id="{52C42FB2-DFF5-B670-4152-53E3C5D74B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840" y="3420292"/>
            <a:ext cx="4373971" cy="28506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tx2"/>
                </a:solidFill>
                <a:latin typeface="IBM Plex Serif SemiBold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97314FF1-141F-0418-E35B-3010D14CCC4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840" y="513351"/>
            <a:ext cx="4872292" cy="917644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600" b="0" i="0" baseline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  <a:lvl2pPr marL="457189" indent="0">
              <a:buNone/>
              <a:defRPr sz="2000" b="1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914377" indent="0">
              <a:buNone/>
              <a:defRPr sz="2000" b="1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71566" indent="0">
              <a:buNone/>
              <a:defRPr sz="2000" b="1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828754" indent="0">
              <a:buNone/>
              <a:defRPr sz="2000" b="1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76393520-3EA2-44A5-471F-8A81DE3389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0840" y="1476969"/>
            <a:ext cx="4872291" cy="4571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123F66"/>
                </a:solidFill>
                <a:latin typeface="IBM Plex Serif Light" panose="02060403050406000203" pitchFamily="18" charset="77"/>
                <a:ea typeface="Verdana" charset="0"/>
                <a:cs typeface="Verdana" charset="0"/>
              </a:defRPr>
            </a:lvl1pPr>
            <a:lvl2pPr marL="457189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2pPr>
            <a:lvl3pPr marL="914377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3pPr>
            <a:lvl4pPr marL="1371566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4pPr>
            <a:lvl5pPr marL="1828754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2748385E-1ACB-1A1D-9C53-B2715EFA63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6850" y="3768080"/>
            <a:ext cx="4377961" cy="3488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="0" i="0" baseline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  <a:lvl2pPr marL="457189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2pPr>
            <a:lvl3pPr marL="914377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3pPr>
            <a:lvl4pPr marL="1371566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4pPr>
            <a:lvl5pPr marL="1828754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Name of conference or meeting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D9F1A-5439-B85D-AC32-C1EDDA6AD2BF}"/>
              </a:ext>
            </a:extLst>
          </p:cNvPr>
          <p:cNvCxnSpPr/>
          <p:nvPr userDrawn="1"/>
        </p:nvCxnSpPr>
        <p:spPr>
          <a:xfrm>
            <a:off x="435430" y="1986194"/>
            <a:ext cx="605118" cy="0"/>
          </a:xfrm>
          <a:prstGeom prst="line">
            <a:avLst/>
          </a:prstGeom>
          <a:ln w="254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36001DA8-95C4-7F1F-49C7-6BBEE3ACED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4518" y="2223334"/>
            <a:ext cx="4149387" cy="95981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>
                <a:solidFill>
                  <a:schemeClr val="tx2"/>
                </a:solidFill>
                <a:latin typeface="IBM Plex Serif Light" panose="02060403050406000203" pitchFamily="18" charset="77"/>
                <a:ea typeface="Verdana" charset="0"/>
                <a:cs typeface="Verdana" charset="0"/>
              </a:defRPr>
            </a:lvl1pPr>
            <a:lvl2pPr marL="457189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2pPr>
            <a:lvl3pPr marL="914377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3pPr>
            <a:lvl4pPr marL="1371566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4pPr>
            <a:lvl5pPr marL="1828754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First Last Name</a:t>
            </a:r>
          </a:p>
          <a:p>
            <a:pPr lvl="0"/>
            <a:r>
              <a:rPr lang="en-US"/>
              <a:t>First Last Name</a:t>
            </a:r>
          </a:p>
          <a:p>
            <a:pPr lvl="0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546A08-7CD6-6FD0-704E-2693481173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058" b="27929"/>
          <a:stretch/>
        </p:blipFill>
        <p:spPr>
          <a:xfrm>
            <a:off x="81949" y="100301"/>
            <a:ext cx="2190315" cy="671869"/>
          </a:xfrm>
          <a:prstGeom prst="rect">
            <a:avLst/>
          </a:prstGeom>
        </p:spPr>
      </p:pic>
      <p:sp>
        <p:nvSpPr>
          <p:cNvPr id="11" name="Footer Placeholder 20">
            <a:extLst>
              <a:ext uri="{FF2B5EF4-FFF2-40B4-BE49-F238E27FC236}">
                <a16:creationId xmlns:a16="http://schemas.microsoft.com/office/drawing/2014/main" id="{D4858857-0495-0EFD-A504-F72907312445}"/>
              </a:ext>
            </a:extLst>
          </p:cNvPr>
          <p:cNvSpPr txBox="1">
            <a:spLocks/>
          </p:cNvSpPr>
          <p:nvPr userDrawn="1"/>
        </p:nvSpPr>
        <p:spPr>
          <a:xfrm>
            <a:off x="-3150" y="4879135"/>
            <a:ext cx="1482277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75" b="0" i="0" dirty="0">
                <a:solidFill>
                  <a:schemeClr val="tx1">
                    <a:lumMod val="60000"/>
                    <a:lumOff val="40000"/>
                  </a:schemeClr>
                </a:solidFill>
                <a:latin typeface="IBM Plex Serif" panose="02060503050406000203" pitchFamily="18" charset="77"/>
                <a:ea typeface="Verdana" charset="0"/>
                <a:cs typeface="Verdana" charset="0"/>
              </a:rPr>
              <a:t>Not for Third-Party Distribution</a:t>
            </a:r>
          </a:p>
        </p:txBody>
      </p:sp>
    </p:spTree>
    <p:extLst>
      <p:ext uri="{BB962C8B-B14F-4D97-AF65-F5344CB8AC3E}">
        <p14:creationId xmlns:p14="http://schemas.microsoft.com/office/powerpoint/2010/main" val="2108964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Bullets, Right Stats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111709" y="0"/>
            <a:ext cx="4032291" cy="5143500"/>
          </a:xfrm>
          <a:prstGeom prst="rect">
            <a:avLst/>
          </a:prstGeom>
          <a:gradFill flip="none" rotWithShape="1">
            <a:gsLst>
              <a:gs pos="100000">
                <a:schemeClr val="tx2"/>
              </a:gs>
              <a:gs pos="0">
                <a:schemeClr val="accent2"/>
              </a:gs>
            </a:gsLst>
            <a:lin ang="30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IBM Plex Serif" panose="02060503050406000203" pitchFamily="18" charset="77"/>
            </a:endParaRPr>
          </a:p>
        </p:txBody>
      </p:sp>
      <p:sp>
        <p:nvSpPr>
          <p:cNvPr id="18" name="Chart Placeholder 17"/>
          <p:cNvSpPr>
            <a:spLocks noGrp="1"/>
          </p:cNvSpPr>
          <p:nvPr>
            <p:ph type="chart" sz="quarter" idx="13"/>
          </p:nvPr>
        </p:nvSpPr>
        <p:spPr>
          <a:xfrm>
            <a:off x="5429079" y="2366812"/>
            <a:ext cx="3432175" cy="193000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IBM Plex Serif Medium" panose="02060503050406000203" pitchFamily="18" charset="77"/>
              </a:defRPr>
            </a:lvl1pPr>
          </a:lstStyle>
          <a:p>
            <a:endParaRPr lang="en-US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184905" y="702708"/>
            <a:ext cx="3920525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175" b="0" i="0">
                <a:solidFill>
                  <a:schemeClr val="bg1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  <a:lvl2pPr>
              <a:defRPr sz="5175" b="1">
                <a:solidFill>
                  <a:schemeClr val="accent4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5175" b="1">
                <a:solidFill>
                  <a:schemeClr val="accent4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5175" b="1">
                <a:solidFill>
                  <a:schemeClr val="accent4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5175" b="1">
                <a:solidFill>
                  <a:schemeClr val="accent4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00%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5184905" y="1450963"/>
            <a:ext cx="3920525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0" i="0" baseline="0">
                <a:solidFill>
                  <a:schemeClr val="bg1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  <a:lvl2pPr>
              <a:defRPr sz="5175" b="1">
                <a:solidFill>
                  <a:schemeClr val="accent4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5175" b="1">
                <a:solidFill>
                  <a:schemeClr val="accent4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5175" b="1">
                <a:solidFill>
                  <a:schemeClr val="accent4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5175" b="1">
                <a:solidFill>
                  <a:schemeClr val="accent4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DESCRIPTION HERE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BA530D3-BCEC-2D42-50A7-13B8DBC48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50" y="258612"/>
            <a:ext cx="4475670" cy="565041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D25EF6D-A5E6-A576-B37A-90AF3DBEBC80}"/>
              </a:ext>
            </a:extLst>
          </p:cNvPr>
          <p:cNvCxnSpPr/>
          <p:nvPr userDrawn="1"/>
        </p:nvCxnSpPr>
        <p:spPr>
          <a:xfrm>
            <a:off x="418256" y="823653"/>
            <a:ext cx="806824" cy="0"/>
          </a:xfrm>
          <a:prstGeom prst="line">
            <a:avLst/>
          </a:prstGeom>
          <a:ln w="19050">
            <a:solidFill>
              <a:srgbClr val="39B9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E8CB0B6-6EE8-5FCE-3E30-873007CA1A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8256" y="1035906"/>
            <a:ext cx="4406664" cy="3517987"/>
          </a:xfrm>
          <a:prstGeom prst="rect">
            <a:avLst/>
          </a:prstGeom>
        </p:spPr>
        <p:txBody>
          <a:bodyPr/>
          <a:lstStyle>
            <a:lvl1pPr marL="228594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Char char="❯"/>
              <a:defRPr lang="en-US" sz="18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 b="0" i="0">
                <a:solidFill>
                  <a:srgbClr val="123F66"/>
                </a:solidFill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200" b="0" i="0">
                <a:solidFill>
                  <a:schemeClr val="tx2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4pPr>
            <a:lvl5pPr marL="1371566" indent="0">
              <a:buFont typeface="Wingdings" pitchFamily="2" charset="2"/>
              <a:buNone/>
              <a:defRPr sz="1000" b="0" i="0">
                <a:solidFill>
                  <a:schemeClr val="accent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Lorem ipsum dolor sit amet, consectetuer adipiscing elit. </a:t>
            </a:r>
          </a:p>
          <a:p>
            <a:pPr lvl="1"/>
            <a:r>
              <a:rPr lang="en-US"/>
              <a:t>Lorem Ipsum</a:t>
            </a:r>
          </a:p>
          <a:p>
            <a:pPr lvl="2"/>
            <a:r>
              <a:rPr lang="en-US"/>
              <a:t>Lorem Ipsum</a:t>
            </a:r>
          </a:p>
          <a:p>
            <a:pPr lvl="3"/>
            <a:r>
              <a:rPr lang="en-US"/>
              <a:t>   Lorem Ipsum</a:t>
            </a:r>
          </a:p>
          <a:p>
            <a:pPr lvl="2"/>
            <a:endParaRPr lang="en-US"/>
          </a:p>
          <a:p>
            <a:pPr lv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BA35F1-7ADF-3695-457A-4EB46D36C2D3}"/>
              </a:ext>
            </a:extLst>
          </p:cNvPr>
          <p:cNvCxnSpPr/>
          <p:nvPr userDrawn="1"/>
        </p:nvCxnSpPr>
        <p:spPr>
          <a:xfrm>
            <a:off x="8622451" y="4864623"/>
            <a:ext cx="120616" cy="0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0">
            <a:extLst>
              <a:ext uri="{FF2B5EF4-FFF2-40B4-BE49-F238E27FC236}">
                <a16:creationId xmlns:a16="http://schemas.microsoft.com/office/drawing/2014/main" id="{296556C1-86AB-FB1F-34E6-6D31221CA3F8}"/>
              </a:ext>
            </a:extLst>
          </p:cNvPr>
          <p:cNvSpPr txBox="1">
            <a:spLocks/>
          </p:cNvSpPr>
          <p:nvPr userDrawn="1"/>
        </p:nvSpPr>
        <p:spPr>
          <a:xfrm>
            <a:off x="7025371" y="4829774"/>
            <a:ext cx="1545339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75" b="0" i="0" dirty="0">
                <a:solidFill>
                  <a:schemeClr val="tx1">
                    <a:lumMod val="60000"/>
                    <a:lumOff val="40000"/>
                  </a:schemeClr>
                </a:solidFill>
                <a:latin typeface="IBM Plex Serif" panose="02060503050406000203" pitchFamily="18" charset="77"/>
                <a:ea typeface="Verdana" charset="0"/>
                <a:cs typeface="Verdana" charset="0"/>
              </a:rPr>
              <a:t>Not for Third-Party Distribution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204BA42-B241-0716-8CF2-1EFAFED5F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7208" y="4795104"/>
            <a:ext cx="3981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 i="0">
                <a:solidFill>
                  <a:srgbClr val="686A6D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fld id="{CE2D536C-2A16-4D6A-A110-BA3B2EC48D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20">
            <a:extLst>
              <a:ext uri="{FF2B5EF4-FFF2-40B4-BE49-F238E27FC236}">
                <a16:creationId xmlns:a16="http://schemas.microsoft.com/office/drawing/2014/main" id="{D4858857-0495-0EFD-A504-F72907312445}"/>
              </a:ext>
            </a:extLst>
          </p:cNvPr>
          <p:cNvSpPr txBox="1">
            <a:spLocks/>
          </p:cNvSpPr>
          <p:nvPr userDrawn="1"/>
        </p:nvSpPr>
        <p:spPr>
          <a:xfrm>
            <a:off x="7661723" y="2677"/>
            <a:ext cx="1482277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50" b="0" i="0" dirty="0">
                <a:solidFill>
                  <a:schemeClr val="tx1">
                    <a:lumMod val="60000"/>
                    <a:lumOff val="40000"/>
                  </a:schemeClr>
                </a:solidFill>
                <a:latin typeface="IBM Plex Serif" panose="02060503050406000203" pitchFamily="18" charset="77"/>
                <a:ea typeface="Verdana" charset="0"/>
                <a:cs typeface="Verdana" charset="0"/>
              </a:rPr>
              <a:t>Not for Third-Party Distribution</a:t>
            </a:r>
          </a:p>
        </p:txBody>
      </p:sp>
    </p:spTree>
    <p:extLst>
      <p:ext uri="{BB962C8B-B14F-4D97-AF65-F5344CB8AC3E}">
        <p14:creationId xmlns:p14="http://schemas.microsoft.com/office/powerpoint/2010/main" val="1831908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ing, 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9A3DB93-FCC7-0DD1-707C-63C1C9A929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1277116"/>
            <a:ext cx="9144000" cy="386637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900" b="0" i="0">
                <a:latin typeface="IBM Plex Serif" panose="02060503050406000203" pitchFamily="18" charset="77"/>
              </a:defRPr>
            </a:lvl1pPr>
          </a:lstStyle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FEF4F55-44AB-4201-348A-278D3C495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50" y="258612"/>
            <a:ext cx="8611870" cy="565041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6473513-D156-7F3D-A3AA-9C9CDFC4AB67}"/>
              </a:ext>
            </a:extLst>
          </p:cNvPr>
          <p:cNvCxnSpPr/>
          <p:nvPr userDrawn="1"/>
        </p:nvCxnSpPr>
        <p:spPr>
          <a:xfrm>
            <a:off x="418256" y="823653"/>
            <a:ext cx="806824" cy="0"/>
          </a:xfrm>
          <a:prstGeom prst="line">
            <a:avLst/>
          </a:prstGeom>
          <a:ln w="19050">
            <a:solidFill>
              <a:srgbClr val="39B9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BD51B0EB-B123-5AA9-87B4-68339CACF3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8255" y="823654"/>
            <a:ext cx="7647221" cy="3642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None/>
              <a:defRPr lang="en-US" sz="18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>
                <a:solidFill>
                  <a:srgbClr val="123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Lorem ipsum dolor sit amet, consectetuer adipiscing elit. </a:t>
            </a:r>
          </a:p>
          <a:p>
            <a:pPr lvl="0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36530A6-285E-AE1A-F6E9-E60ADE6187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4513" y="4795104"/>
            <a:ext cx="3981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 i="0">
                <a:solidFill>
                  <a:srgbClr val="686A6D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fld id="{CE2D536C-2A16-4D6A-A110-BA3B2EC48D2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C5695D7-8411-AF1D-F086-BE87A1FFD0B9}"/>
              </a:ext>
            </a:extLst>
          </p:cNvPr>
          <p:cNvCxnSpPr/>
          <p:nvPr userDrawn="1"/>
        </p:nvCxnSpPr>
        <p:spPr>
          <a:xfrm>
            <a:off x="8622451" y="4864623"/>
            <a:ext cx="120616" cy="0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822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ing, 3 Bottom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1F2860E-8899-C591-74F3-F66D8223F2E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48268" y="1277125"/>
            <a:ext cx="2995732" cy="386637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900" b="0" i="0">
                <a:latin typeface="IBM Plex Serif" panose="02060503050406000203" pitchFamily="18" charset="77"/>
              </a:defRPr>
            </a:lvl1pPr>
          </a:lstStyle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D61064-4DB1-BD15-C7A3-92372C3ED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50" y="258612"/>
            <a:ext cx="8642350" cy="565041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3D2961-EB3D-980A-CEE4-6C00E3654F26}"/>
              </a:ext>
            </a:extLst>
          </p:cNvPr>
          <p:cNvCxnSpPr/>
          <p:nvPr userDrawn="1"/>
        </p:nvCxnSpPr>
        <p:spPr>
          <a:xfrm>
            <a:off x="418256" y="823653"/>
            <a:ext cx="806824" cy="0"/>
          </a:xfrm>
          <a:prstGeom prst="line">
            <a:avLst/>
          </a:prstGeom>
          <a:ln w="19050">
            <a:solidFill>
              <a:srgbClr val="39B9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B084425-9172-6C2E-9703-0D3739D281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8255" y="823654"/>
            <a:ext cx="7647221" cy="3642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None/>
              <a:defRPr lang="en-US" sz="18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>
                <a:solidFill>
                  <a:srgbClr val="123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Lorem ipsum dolor sit amet, consectetuer adipiscing elit. </a:t>
            </a:r>
          </a:p>
          <a:p>
            <a:pPr lvl="0"/>
            <a:endParaRPr lang="en-US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E271DDC8-9286-BE6F-32CF-77A7F6D8FB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1277127"/>
            <a:ext cx="2995732" cy="386637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900" b="0" i="0">
                <a:latin typeface="IBM Plex Serif" panose="02060503050406000203" pitchFamily="18" charset="77"/>
              </a:defRPr>
            </a:lvl1pPr>
          </a:lstStyle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99D8BD-76A9-D74C-61BD-46D0655F63F2}"/>
              </a:ext>
            </a:extLst>
          </p:cNvPr>
          <p:cNvCxnSpPr/>
          <p:nvPr userDrawn="1"/>
        </p:nvCxnSpPr>
        <p:spPr>
          <a:xfrm>
            <a:off x="8622451" y="4864623"/>
            <a:ext cx="120616" cy="0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B9F5BC2D-B052-A7FE-6573-657E6DAA35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74134" y="1277127"/>
            <a:ext cx="2995731" cy="386637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900" b="0" i="0">
                <a:latin typeface="IBM Plex Serif" panose="02060503050406000203" pitchFamily="18" charset="77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61AD45D-0954-C0EF-1732-19FDC0E95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7208" y="4795104"/>
            <a:ext cx="3981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 i="0">
                <a:solidFill>
                  <a:srgbClr val="686A6D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fld id="{CE2D536C-2A16-4D6A-A110-BA3B2EC48D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506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Bullets, 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BF11F2B0-9EBD-AF5B-050C-C997723680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2349663"/>
            <a:ext cx="9144000" cy="279382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900" b="0" i="0">
                <a:latin typeface="IBM Plex Serif" panose="02060503050406000203" pitchFamily="18" charset="77"/>
              </a:defRPr>
            </a:lvl1pPr>
          </a:lstStyle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D61064-4DB1-BD15-C7A3-92372C3ED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50" y="258612"/>
            <a:ext cx="8586520" cy="565041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3D2961-EB3D-980A-CEE4-6C00E3654F26}"/>
              </a:ext>
            </a:extLst>
          </p:cNvPr>
          <p:cNvCxnSpPr/>
          <p:nvPr userDrawn="1"/>
        </p:nvCxnSpPr>
        <p:spPr>
          <a:xfrm>
            <a:off x="418256" y="823653"/>
            <a:ext cx="806824" cy="0"/>
          </a:xfrm>
          <a:prstGeom prst="line">
            <a:avLst/>
          </a:prstGeom>
          <a:ln w="19050">
            <a:solidFill>
              <a:srgbClr val="39B9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99D8BD-76A9-D74C-61BD-46D0655F63F2}"/>
              </a:ext>
            </a:extLst>
          </p:cNvPr>
          <p:cNvCxnSpPr/>
          <p:nvPr userDrawn="1"/>
        </p:nvCxnSpPr>
        <p:spPr>
          <a:xfrm>
            <a:off x="8622451" y="4864623"/>
            <a:ext cx="120616" cy="0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37F8BF66-C553-4ABB-DE1A-2A6559F875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8256" y="1035907"/>
            <a:ext cx="8517514" cy="1186432"/>
          </a:xfrm>
          <a:prstGeom prst="rect">
            <a:avLst/>
          </a:prstGeom>
        </p:spPr>
        <p:txBody>
          <a:bodyPr/>
          <a:lstStyle>
            <a:lvl1pPr marL="228594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Char char="❯"/>
              <a:defRPr lang="en-US" sz="18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 b="0" i="0">
                <a:solidFill>
                  <a:srgbClr val="123F66"/>
                </a:solidFill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Lorem ipsum dolor sit amet, consectetuer adipiscing elit. </a:t>
            </a:r>
          </a:p>
          <a:p>
            <a:pPr lvl="1"/>
            <a:r>
              <a:rPr lang="en-US"/>
              <a:t>Verdana</a:t>
            </a:r>
          </a:p>
          <a:p>
            <a:pPr lvl="2"/>
            <a:r>
              <a:rPr lang="en-US"/>
              <a:t>Verdana</a:t>
            </a:r>
          </a:p>
          <a:p>
            <a:pPr lvl="2"/>
            <a:endParaRPr lang="en-US"/>
          </a:p>
          <a:p>
            <a:pPr lvl="0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32A8F56-0041-F0D1-366A-CE6324452F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6858" y="4795104"/>
            <a:ext cx="3981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 i="0">
                <a:solidFill>
                  <a:srgbClr val="686A6D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fld id="{CE2D536C-2A16-4D6A-A110-BA3B2EC48D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766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Bullets, Right He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4D61064-4DB1-BD15-C7A3-92372C3ED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50" y="258612"/>
            <a:ext cx="8794750" cy="565041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3D2961-EB3D-980A-CEE4-6C00E3654F26}"/>
              </a:ext>
            </a:extLst>
          </p:cNvPr>
          <p:cNvCxnSpPr/>
          <p:nvPr userDrawn="1"/>
        </p:nvCxnSpPr>
        <p:spPr>
          <a:xfrm>
            <a:off x="418256" y="823653"/>
            <a:ext cx="806824" cy="0"/>
          </a:xfrm>
          <a:prstGeom prst="line">
            <a:avLst/>
          </a:prstGeom>
          <a:ln w="19050">
            <a:solidFill>
              <a:srgbClr val="39B9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Hexagon 9">
            <a:extLst>
              <a:ext uri="{FF2B5EF4-FFF2-40B4-BE49-F238E27FC236}">
                <a16:creationId xmlns:a16="http://schemas.microsoft.com/office/drawing/2014/main" id="{D517D927-8D3F-32BA-83AA-8621AD7C9CE0}"/>
              </a:ext>
            </a:extLst>
          </p:cNvPr>
          <p:cNvSpPr/>
          <p:nvPr userDrawn="1"/>
        </p:nvSpPr>
        <p:spPr>
          <a:xfrm>
            <a:off x="5763105" y="1128542"/>
            <a:ext cx="3128920" cy="2733070"/>
          </a:xfrm>
          <a:prstGeom prst="hexagon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 dirty="0">
              <a:latin typeface="IBM Plex Serif" panose="02060503050406000203" pitchFamily="18" charset="77"/>
            </a:endParaRP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9BDE7229-2911-BA4B-1846-5C802D3E20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86112" y="782188"/>
            <a:ext cx="3976612" cy="3447361"/>
          </a:xfrm>
          <a:prstGeom prst="hexagon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1200" b="0" i="0">
                <a:latin typeface="IBM Plex Serif" panose="02060503050406000203" pitchFamily="18" charset="77"/>
              </a:defRPr>
            </a:lvl1pPr>
          </a:lstStyle>
          <a:p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8432C46-1EDF-4CF9-2162-315CA37814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51708" y="4310128"/>
            <a:ext cx="3524990" cy="24376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900" b="0" i="0" baseline="0">
                <a:solidFill>
                  <a:schemeClr val="bg1">
                    <a:lumMod val="50000"/>
                  </a:schemeClr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  <a:lvl2pPr marL="457189" indent="0">
              <a:buFontTx/>
              <a:buNone/>
              <a:defRPr sz="1100">
                <a:latin typeface="Verdana" charset="0"/>
                <a:ea typeface="Verdana" charset="0"/>
                <a:cs typeface="Verdana" charset="0"/>
              </a:defRPr>
            </a:lvl2pPr>
            <a:lvl3pPr marL="914377" indent="0">
              <a:buFontTx/>
              <a:buNone/>
              <a:defRPr sz="1100">
                <a:latin typeface="Verdana" charset="0"/>
                <a:ea typeface="Verdana" charset="0"/>
                <a:cs typeface="Verdana" charset="0"/>
              </a:defRPr>
            </a:lvl3pPr>
            <a:lvl4pPr marL="1371566" indent="0">
              <a:buFontTx/>
              <a:buNone/>
              <a:defRPr sz="1100">
                <a:latin typeface="Verdana" charset="0"/>
                <a:ea typeface="Verdana" charset="0"/>
                <a:cs typeface="Verdana" charset="0"/>
              </a:defRPr>
            </a:lvl4pPr>
            <a:lvl5pPr marL="1828754" indent="0">
              <a:buFontTx/>
              <a:buNone/>
              <a:defRPr sz="11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Photo Source: 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1C5799B-58BB-BCE6-125D-775AEF752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6858" y="4795104"/>
            <a:ext cx="3981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 i="0">
                <a:solidFill>
                  <a:srgbClr val="686A6D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fld id="{CE2D536C-2A16-4D6A-A110-BA3B2EC48D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3017AC6-DB4A-9CB9-CA82-4E98F27F7C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8256" y="1035906"/>
            <a:ext cx="4406664" cy="3517987"/>
          </a:xfrm>
          <a:prstGeom prst="rect">
            <a:avLst/>
          </a:prstGeom>
        </p:spPr>
        <p:txBody>
          <a:bodyPr/>
          <a:lstStyle>
            <a:lvl1pPr marL="228594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Char char="❯"/>
              <a:defRPr lang="en-US" sz="18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 b="0" i="0">
                <a:solidFill>
                  <a:srgbClr val="123F66"/>
                </a:solidFill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200" b="0" i="0">
                <a:solidFill>
                  <a:schemeClr val="tx2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4pPr>
            <a:lvl5pPr marL="1371566" indent="0">
              <a:buFont typeface="Wingdings" pitchFamily="2" charset="2"/>
              <a:buNone/>
              <a:defRPr sz="1000" b="0" i="0">
                <a:solidFill>
                  <a:schemeClr val="accent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Lorem ipsum dolor sit amet, consectetuer adipiscing elit. </a:t>
            </a:r>
          </a:p>
          <a:p>
            <a:pPr lvl="1"/>
            <a:r>
              <a:rPr lang="en-US"/>
              <a:t>Lorem Ipsum</a:t>
            </a:r>
          </a:p>
          <a:p>
            <a:pPr lvl="2"/>
            <a:r>
              <a:rPr lang="en-US"/>
              <a:t>Lorem Ipsum</a:t>
            </a:r>
          </a:p>
          <a:p>
            <a:pPr lvl="3"/>
            <a:r>
              <a:rPr lang="en-US"/>
              <a:t>   Lorem Ipsum</a:t>
            </a:r>
          </a:p>
          <a:p>
            <a:pPr lvl="2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756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&amp; 2 Column w/ Subheadings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349250" y="1162034"/>
            <a:ext cx="4068926" cy="3400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 baseline="0">
                <a:solidFill>
                  <a:schemeClr val="accent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Column Heading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4672634" y="1162033"/>
            <a:ext cx="4068926" cy="3400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 baseline="0">
                <a:solidFill>
                  <a:schemeClr val="accent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Column Heading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8F2225C-6102-577E-D88B-4197D8FD9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49" y="258612"/>
            <a:ext cx="8586521" cy="565041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B7F099A-AAB4-911F-C81A-E487867EAD75}"/>
              </a:ext>
            </a:extLst>
          </p:cNvPr>
          <p:cNvCxnSpPr/>
          <p:nvPr userDrawn="1"/>
        </p:nvCxnSpPr>
        <p:spPr>
          <a:xfrm>
            <a:off x="418256" y="823653"/>
            <a:ext cx="806824" cy="0"/>
          </a:xfrm>
          <a:prstGeom prst="line">
            <a:avLst/>
          </a:prstGeom>
          <a:ln w="19050">
            <a:solidFill>
              <a:srgbClr val="39B9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BF21A84-1FBF-5810-2AE2-2886E48C92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6858" y="4795104"/>
            <a:ext cx="3981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 i="0">
                <a:solidFill>
                  <a:srgbClr val="686A6D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fld id="{CE2D536C-2A16-4D6A-A110-BA3B2EC48D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27F3AAC6-C48C-7A19-DF34-65A458F16A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250" y="1605064"/>
            <a:ext cx="4068926" cy="2948829"/>
          </a:xfrm>
          <a:prstGeom prst="rect">
            <a:avLst/>
          </a:prstGeom>
        </p:spPr>
        <p:txBody>
          <a:bodyPr/>
          <a:lstStyle>
            <a:lvl1pPr marL="228594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Char char="❯"/>
              <a:defRPr lang="en-US" sz="18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 b="0" i="0">
                <a:solidFill>
                  <a:srgbClr val="123F66"/>
                </a:solidFill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200" b="0" i="0">
                <a:solidFill>
                  <a:schemeClr val="tx2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4pPr>
            <a:lvl5pPr marL="1371566" indent="0">
              <a:buFont typeface="Wingdings" pitchFamily="2" charset="2"/>
              <a:buNone/>
              <a:defRPr sz="1000" b="0" i="0">
                <a:solidFill>
                  <a:schemeClr val="accent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Lorem ipsum dolor sit amet, consectetuer adipiscing elit. </a:t>
            </a:r>
          </a:p>
          <a:p>
            <a:pPr lvl="1"/>
            <a:r>
              <a:rPr lang="en-US"/>
              <a:t>Lorem Ipsum</a:t>
            </a:r>
          </a:p>
          <a:p>
            <a:pPr lvl="2"/>
            <a:r>
              <a:rPr lang="en-US"/>
              <a:t>Lorem Ipsum</a:t>
            </a:r>
          </a:p>
          <a:p>
            <a:pPr lvl="3"/>
            <a:r>
              <a:rPr lang="en-US"/>
              <a:t>   Lorem Ipsum</a:t>
            </a:r>
          </a:p>
          <a:p>
            <a:pPr lvl="2"/>
            <a:endParaRPr lang="en-US"/>
          </a:p>
          <a:p>
            <a:pPr lvl="0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16E9D34-F802-7ED1-FFC5-04DAA0C6A03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672634" y="1611882"/>
            <a:ext cx="4068926" cy="2948829"/>
          </a:xfrm>
          <a:prstGeom prst="rect">
            <a:avLst/>
          </a:prstGeom>
        </p:spPr>
        <p:txBody>
          <a:bodyPr/>
          <a:lstStyle>
            <a:lvl1pPr marL="228594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Char char="❯"/>
              <a:defRPr lang="en-US" sz="18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 b="0" i="0">
                <a:solidFill>
                  <a:srgbClr val="123F66"/>
                </a:solidFill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200" b="0" i="0">
                <a:solidFill>
                  <a:schemeClr val="tx2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4pPr>
            <a:lvl5pPr marL="1371566" indent="0">
              <a:buFont typeface="Wingdings" pitchFamily="2" charset="2"/>
              <a:buNone/>
              <a:defRPr sz="1000" b="0" i="0">
                <a:solidFill>
                  <a:schemeClr val="accent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Lorem ipsum dolor sit amet, consectetuer adipiscing elit. </a:t>
            </a:r>
          </a:p>
          <a:p>
            <a:pPr lvl="1"/>
            <a:r>
              <a:rPr lang="en-US"/>
              <a:t>Lorem Ipsum</a:t>
            </a:r>
          </a:p>
          <a:p>
            <a:pPr lvl="2"/>
            <a:r>
              <a:rPr lang="en-US"/>
              <a:t>Lorem Ipsum</a:t>
            </a:r>
          </a:p>
          <a:p>
            <a:pPr lvl="3"/>
            <a:r>
              <a:rPr lang="en-US"/>
              <a:t>   Lorem Ipsum</a:t>
            </a:r>
          </a:p>
          <a:p>
            <a:pPr lvl="2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95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4 Sections with Subheading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51"/>
          <p:cNvSpPr>
            <a:spLocks noGrp="1"/>
          </p:cNvSpPr>
          <p:nvPr>
            <p:ph type="body" sz="quarter" idx="24" hasCustomPrompt="1"/>
          </p:nvPr>
        </p:nvSpPr>
        <p:spPr>
          <a:xfrm>
            <a:off x="349250" y="1531253"/>
            <a:ext cx="3621628" cy="9158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0" i="0">
                <a:solidFill>
                  <a:schemeClr val="tx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Lorem ipsum dolor sit amet, consectetuer adipiscing elit. Maecenas porttitor congue massa. Fusce posuere, </a:t>
            </a:r>
          </a:p>
        </p:txBody>
      </p:sp>
      <p:sp>
        <p:nvSpPr>
          <p:cNvPr id="62" name="Text Placeholder 60"/>
          <p:cNvSpPr>
            <a:spLocks noGrp="1"/>
          </p:cNvSpPr>
          <p:nvPr>
            <p:ph type="body" sz="quarter" idx="28" hasCustomPrompt="1"/>
          </p:nvPr>
        </p:nvSpPr>
        <p:spPr>
          <a:xfrm>
            <a:off x="370733" y="963817"/>
            <a:ext cx="1342979" cy="2590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0">
                <a:solidFill>
                  <a:schemeClr val="accent2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349250" y="1207995"/>
            <a:ext cx="3621628" cy="3400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75" b="0" i="0">
                <a:solidFill>
                  <a:schemeClr val="accent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30" name="Text Placeholder 51"/>
          <p:cNvSpPr>
            <a:spLocks noGrp="1"/>
          </p:cNvSpPr>
          <p:nvPr>
            <p:ph type="body" sz="quarter" idx="33" hasCustomPrompt="1"/>
          </p:nvPr>
        </p:nvSpPr>
        <p:spPr>
          <a:xfrm>
            <a:off x="4893722" y="1531253"/>
            <a:ext cx="3621628" cy="9158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0" i="0">
                <a:solidFill>
                  <a:schemeClr val="tx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Lorem ipsum dolor sit amet, consectetuer adipiscing elit. Maecenas porttitor congue massa. Fusce posuere, </a:t>
            </a:r>
          </a:p>
        </p:txBody>
      </p:sp>
      <p:sp>
        <p:nvSpPr>
          <p:cNvPr id="31" name="Text Placeholder 60"/>
          <p:cNvSpPr>
            <a:spLocks noGrp="1"/>
          </p:cNvSpPr>
          <p:nvPr>
            <p:ph type="body" sz="quarter" idx="34" hasCustomPrompt="1"/>
          </p:nvPr>
        </p:nvSpPr>
        <p:spPr>
          <a:xfrm>
            <a:off x="4915205" y="963817"/>
            <a:ext cx="1342979" cy="2590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0">
                <a:solidFill>
                  <a:schemeClr val="accent2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4893722" y="1207995"/>
            <a:ext cx="3621628" cy="340082"/>
          </a:xfrm>
          <a:prstGeom prst="rect">
            <a:avLst/>
          </a:prstGeom>
        </p:spPr>
        <p:txBody>
          <a:bodyPr/>
          <a:lstStyle>
            <a:lvl1pPr marL="0" marR="0" indent="0" algn="l" defTabSz="34289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75" b="0" i="0">
                <a:solidFill>
                  <a:schemeClr val="accent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34" name="Text Placeholder 51"/>
          <p:cNvSpPr>
            <a:spLocks noGrp="1"/>
          </p:cNvSpPr>
          <p:nvPr>
            <p:ph type="body" sz="quarter" idx="36" hasCustomPrompt="1"/>
          </p:nvPr>
        </p:nvSpPr>
        <p:spPr>
          <a:xfrm>
            <a:off x="349250" y="3470120"/>
            <a:ext cx="3621628" cy="9158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0" i="0">
                <a:solidFill>
                  <a:schemeClr val="tx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Lorem ipsum dolor sit amet, consectetuer adipiscing elit. Maecenas porttitor congue massa. Fusce posuere, </a:t>
            </a:r>
          </a:p>
        </p:txBody>
      </p:sp>
      <p:sp>
        <p:nvSpPr>
          <p:cNvPr id="35" name="Text Placeholder 60"/>
          <p:cNvSpPr>
            <a:spLocks noGrp="1"/>
          </p:cNvSpPr>
          <p:nvPr>
            <p:ph type="body" sz="quarter" idx="37" hasCustomPrompt="1"/>
          </p:nvPr>
        </p:nvSpPr>
        <p:spPr>
          <a:xfrm>
            <a:off x="370733" y="2902684"/>
            <a:ext cx="1342979" cy="2590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0">
                <a:solidFill>
                  <a:schemeClr val="accent2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349250" y="3146863"/>
            <a:ext cx="3621628" cy="3400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75" b="0" i="0">
                <a:solidFill>
                  <a:schemeClr val="accent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40" name="Text Placeholder 51"/>
          <p:cNvSpPr>
            <a:spLocks noGrp="1"/>
          </p:cNvSpPr>
          <p:nvPr>
            <p:ph type="body" sz="quarter" idx="39" hasCustomPrompt="1"/>
          </p:nvPr>
        </p:nvSpPr>
        <p:spPr>
          <a:xfrm>
            <a:off x="4893722" y="3470120"/>
            <a:ext cx="3621628" cy="9158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0" i="0">
                <a:solidFill>
                  <a:schemeClr val="tx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Lorem ipsum dolor sit amet, consectetuer adipiscing elit. Maecenas porttitor congue massa. Fusce posuere, </a:t>
            </a:r>
          </a:p>
        </p:txBody>
      </p:sp>
      <p:sp>
        <p:nvSpPr>
          <p:cNvPr id="42" name="Text Placeholder 60"/>
          <p:cNvSpPr>
            <a:spLocks noGrp="1"/>
          </p:cNvSpPr>
          <p:nvPr>
            <p:ph type="body" sz="quarter" idx="40" hasCustomPrompt="1"/>
          </p:nvPr>
        </p:nvSpPr>
        <p:spPr>
          <a:xfrm>
            <a:off x="4915205" y="2902684"/>
            <a:ext cx="1342979" cy="2590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0">
                <a:solidFill>
                  <a:schemeClr val="accent2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4893722" y="3146863"/>
            <a:ext cx="3621628" cy="340082"/>
          </a:xfrm>
          <a:prstGeom prst="rect">
            <a:avLst/>
          </a:prstGeom>
        </p:spPr>
        <p:txBody>
          <a:bodyPr/>
          <a:lstStyle>
            <a:lvl1pPr marL="0" marR="0" indent="0" algn="l" defTabSz="34289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75" b="0" i="0">
                <a:solidFill>
                  <a:schemeClr val="accent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marL="0" marR="0" lvl="0" indent="0" algn="l" defTabSz="34289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Description</a:t>
            </a:r>
          </a:p>
          <a:p>
            <a:pPr lvl="0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5845EF9-FCBD-371E-CE46-C9D43DD85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49" y="258612"/>
            <a:ext cx="8586521" cy="565041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D55C5A-D03E-2B60-07E1-622006CE98F0}"/>
              </a:ext>
            </a:extLst>
          </p:cNvPr>
          <p:cNvCxnSpPr/>
          <p:nvPr userDrawn="1"/>
        </p:nvCxnSpPr>
        <p:spPr>
          <a:xfrm>
            <a:off x="418256" y="823653"/>
            <a:ext cx="806824" cy="0"/>
          </a:xfrm>
          <a:prstGeom prst="line">
            <a:avLst/>
          </a:prstGeom>
          <a:ln w="19050">
            <a:solidFill>
              <a:srgbClr val="39B9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71D0B8E5-FEEE-6FBE-377C-723F0B512F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6858" y="4795104"/>
            <a:ext cx="3981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 i="0">
                <a:solidFill>
                  <a:srgbClr val="686A6D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fld id="{CE2D536C-2A16-4D6A-A110-BA3B2EC48D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642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&amp; 3 Hex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51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88913" y="3022366"/>
            <a:ext cx="2425006" cy="11421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0" i="0">
                <a:solidFill>
                  <a:schemeClr val="tx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Lorem ipsum dolor sit amet, </a:t>
            </a:r>
            <a:r>
              <a:rPr lang="en-US" err="1"/>
              <a:t>sectetuer</a:t>
            </a:r>
            <a:r>
              <a:rPr lang="en-US"/>
              <a:t> adipiscing elit. Maecenas porttitor congue massa. 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608481" y="2663034"/>
            <a:ext cx="2185870" cy="340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75" b="0" i="0" baseline="0">
                <a:solidFill>
                  <a:schemeClr val="tx2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POINT 01</a:t>
            </a:r>
          </a:p>
        </p:txBody>
      </p:sp>
      <p:sp>
        <p:nvSpPr>
          <p:cNvPr id="34" name="Text Placeholder 51"/>
          <p:cNvSpPr>
            <a:spLocks noGrp="1"/>
          </p:cNvSpPr>
          <p:nvPr>
            <p:ph type="body" sz="quarter" idx="36" hasCustomPrompt="1"/>
          </p:nvPr>
        </p:nvSpPr>
        <p:spPr>
          <a:xfrm>
            <a:off x="3346561" y="3022366"/>
            <a:ext cx="2425006" cy="11421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0" i="0">
                <a:solidFill>
                  <a:schemeClr val="tx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Lorem ipsum dolor sit amet, </a:t>
            </a:r>
            <a:r>
              <a:rPr lang="en-US" err="1"/>
              <a:t>sectetuer</a:t>
            </a:r>
            <a:r>
              <a:rPr lang="en-US"/>
              <a:t> adipiscing elit. Maecenas porttitor congue massa. 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3466129" y="2663034"/>
            <a:ext cx="2185870" cy="340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75" b="0" i="0" baseline="0">
                <a:solidFill>
                  <a:schemeClr val="tx2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POINT 02</a:t>
            </a:r>
          </a:p>
        </p:txBody>
      </p:sp>
      <p:sp>
        <p:nvSpPr>
          <p:cNvPr id="50" name="Text Placeholder 51"/>
          <p:cNvSpPr>
            <a:spLocks noGrp="1"/>
          </p:cNvSpPr>
          <p:nvPr>
            <p:ph type="body" sz="quarter" idx="38" hasCustomPrompt="1"/>
          </p:nvPr>
        </p:nvSpPr>
        <p:spPr>
          <a:xfrm>
            <a:off x="6176267" y="3022366"/>
            <a:ext cx="2425006" cy="11421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0" i="0">
                <a:solidFill>
                  <a:schemeClr val="tx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Lorem ipsum dolor sit amet, </a:t>
            </a:r>
            <a:r>
              <a:rPr lang="en-US" err="1"/>
              <a:t>sectetuer</a:t>
            </a:r>
            <a:r>
              <a:rPr lang="en-US"/>
              <a:t> adipiscing elit. Maecenas porttitor congue massa. 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6295835" y="2663034"/>
            <a:ext cx="2185870" cy="340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75" b="0" i="0" baseline="0">
                <a:solidFill>
                  <a:schemeClr val="tx2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POINT 03</a:t>
            </a: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1FAF761C-96FE-F757-5081-6EBA39FF9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49" y="258612"/>
            <a:ext cx="8586521" cy="565041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48D7E5A-8F79-EACF-C824-8DD8B010DE2B}"/>
              </a:ext>
            </a:extLst>
          </p:cNvPr>
          <p:cNvCxnSpPr/>
          <p:nvPr userDrawn="1"/>
        </p:nvCxnSpPr>
        <p:spPr>
          <a:xfrm>
            <a:off x="418256" y="823653"/>
            <a:ext cx="806824" cy="0"/>
          </a:xfrm>
          <a:prstGeom prst="line">
            <a:avLst/>
          </a:prstGeom>
          <a:ln w="19050">
            <a:solidFill>
              <a:srgbClr val="39B9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Hexagon 53">
            <a:extLst>
              <a:ext uri="{FF2B5EF4-FFF2-40B4-BE49-F238E27FC236}">
                <a16:creationId xmlns:a16="http://schemas.microsoft.com/office/drawing/2014/main" id="{950CF46D-00D6-F121-1275-9E6B658224F5}"/>
              </a:ext>
            </a:extLst>
          </p:cNvPr>
          <p:cNvSpPr/>
          <p:nvPr userDrawn="1"/>
        </p:nvSpPr>
        <p:spPr>
          <a:xfrm>
            <a:off x="1077828" y="1391075"/>
            <a:ext cx="1247177" cy="1089392"/>
          </a:xfrm>
          <a:prstGeom prst="hexagon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IBM Plex Serif" panose="02060503050406000203" pitchFamily="18" charset="77"/>
              </a:rPr>
              <a:t>1</a:t>
            </a:r>
          </a:p>
        </p:txBody>
      </p:sp>
      <p:sp>
        <p:nvSpPr>
          <p:cNvPr id="55" name="Hexagon 54">
            <a:extLst>
              <a:ext uri="{FF2B5EF4-FFF2-40B4-BE49-F238E27FC236}">
                <a16:creationId xmlns:a16="http://schemas.microsoft.com/office/drawing/2014/main" id="{31342DF1-8ADE-2847-D8D3-F76C09E69870}"/>
              </a:ext>
            </a:extLst>
          </p:cNvPr>
          <p:cNvSpPr/>
          <p:nvPr userDrawn="1"/>
        </p:nvSpPr>
        <p:spPr>
          <a:xfrm>
            <a:off x="3935476" y="1388694"/>
            <a:ext cx="1247177" cy="1089392"/>
          </a:xfrm>
          <a:prstGeom prst="hexagon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IBM Plex Serif" panose="02060503050406000203" pitchFamily="18" charset="77"/>
              </a:rPr>
              <a:t>2</a:t>
            </a:r>
          </a:p>
        </p:txBody>
      </p:sp>
      <p:sp>
        <p:nvSpPr>
          <p:cNvPr id="56" name="Hexagon 55">
            <a:extLst>
              <a:ext uri="{FF2B5EF4-FFF2-40B4-BE49-F238E27FC236}">
                <a16:creationId xmlns:a16="http://schemas.microsoft.com/office/drawing/2014/main" id="{C00F7A26-65EC-1060-F9A6-8E2B7374C66E}"/>
              </a:ext>
            </a:extLst>
          </p:cNvPr>
          <p:cNvSpPr/>
          <p:nvPr userDrawn="1"/>
        </p:nvSpPr>
        <p:spPr>
          <a:xfrm>
            <a:off x="6765182" y="1388694"/>
            <a:ext cx="1247177" cy="1089392"/>
          </a:xfrm>
          <a:prstGeom prst="hexagon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IBM Plex Serif" panose="02060503050406000203" pitchFamily="18" charset="77"/>
              </a:rPr>
              <a:t>3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9F08A44-2BBB-A7A6-854A-2B654A9F23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6858" y="4795104"/>
            <a:ext cx="3981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 i="0">
                <a:solidFill>
                  <a:srgbClr val="686A6D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fld id="{CE2D536C-2A16-4D6A-A110-BA3B2EC48D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202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E9E935E-4B39-CCF2-7D2D-BCD7AF71C0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019" y="3012077"/>
            <a:ext cx="3643954" cy="31798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D05CC57-36D3-4C6E-5AD5-7C5B429F6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35" y="2006709"/>
            <a:ext cx="8586521" cy="565041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6838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E9E935E-4B39-CCF2-7D2D-BCD7AF71C0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019" y="3012077"/>
            <a:ext cx="3643954" cy="31798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D05CC57-36D3-4C6E-5AD5-7C5B429F6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35" y="2006709"/>
            <a:ext cx="8586521" cy="565041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9108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ue Side He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Hexagon 21">
            <a:extLst>
              <a:ext uri="{FF2B5EF4-FFF2-40B4-BE49-F238E27FC236}">
                <a16:creationId xmlns:a16="http://schemas.microsoft.com/office/drawing/2014/main" id="{9ADD6610-2EBB-F9D2-16D1-14DC8A13DABB}"/>
              </a:ext>
            </a:extLst>
          </p:cNvPr>
          <p:cNvSpPr/>
          <p:nvPr userDrawn="1"/>
        </p:nvSpPr>
        <p:spPr>
          <a:xfrm>
            <a:off x="4844232" y="547952"/>
            <a:ext cx="4686557" cy="4093643"/>
          </a:xfrm>
          <a:prstGeom prst="hexagon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IBM Plex Serif" panose="02060503050406000203" pitchFamily="18" charset="77"/>
            </a:endParaRPr>
          </a:p>
        </p:txBody>
      </p:sp>
      <p:sp>
        <p:nvSpPr>
          <p:cNvPr id="23" name="Picture Placeholder 15">
            <a:extLst>
              <a:ext uri="{FF2B5EF4-FFF2-40B4-BE49-F238E27FC236}">
                <a16:creationId xmlns:a16="http://schemas.microsoft.com/office/drawing/2014/main" id="{B972008B-6482-479F-1DF0-3B83D99D322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56985" y="-12097"/>
            <a:ext cx="5844097" cy="5184937"/>
          </a:xfrm>
          <a:prstGeom prst="hexagon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1200" b="0" i="0" baseline="0">
                <a:latin typeface="IBM Plex Serif" panose="02060503050406000203" pitchFamily="18" charset="77"/>
              </a:defRPr>
            </a:lvl1pPr>
          </a:lstStyle>
          <a:p>
            <a:r>
              <a:rPr lang="en-US" dirty="0"/>
              <a:t>Click photo icon to insert photo</a:t>
            </a:r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52C42FB2-DFF5-B670-4152-53E3C5D74B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840" y="3420292"/>
            <a:ext cx="4373971" cy="28506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tx2"/>
                </a:solidFill>
                <a:latin typeface="IBM Plex Serif SemiBold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3" name="Text Placeholder 26">
            <a:extLst>
              <a:ext uri="{FF2B5EF4-FFF2-40B4-BE49-F238E27FC236}">
                <a16:creationId xmlns:a16="http://schemas.microsoft.com/office/drawing/2014/main" id="{97314FF1-141F-0418-E35B-3010D14CCC4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840" y="513351"/>
            <a:ext cx="4872292" cy="917644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600" b="0" i="0" baseline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  <a:lvl2pPr marL="457189" indent="0">
              <a:buNone/>
              <a:defRPr sz="2000" b="1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914377" indent="0">
              <a:buNone/>
              <a:defRPr sz="2000" b="1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71566" indent="0">
              <a:buNone/>
              <a:defRPr sz="2000" b="1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828754" indent="0">
              <a:buNone/>
              <a:defRPr sz="2000" b="1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76393520-3EA2-44A5-471F-8A81DE3389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0840" y="1476969"/>
            <a:ext cx="4872291" cy="4571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123F66"/>
                </a:solidFill>
                <a:latin typeface="IBM Plex Serif Light" panose="02060403050406000203" pitchFamily="18" charset="77"/>
                <a:ea typeface="Verdana" charset="0"/>
                <a:cs typeface="Verdana" charset="0"/>
              </a:defRPr>
            </a:lvl1pPr>
            <a:lvl2pPr marL="457189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2pPr>
            <a:lvl3pPr marL="914377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3pPr>
            <a:lvl4pPr marL="1371566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4pPr>
            <a:lvl5pPr marL="1828754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2748385E-1ACB-1A1D-9C53-B2715EFA63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6850" y="3768080"/>
            <a:ext cx="4377961" cy="3488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="0" i="0" baseline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  <a:lvl2pPr marL="457189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2pPr>
            <a:lvl3pPr marL="914377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3pPr>
            <a:lvl4pPr marL="1371566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4pPr>
            <a:lvl5pPr marL="1828754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Name of conference or meeting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3CD9F1A-5439-B85D-AC32-C1EDDA6AD2BF}"/>
              </a:ext>
            </a:extLst>
          </p:cNvPr>
          <p:cNvCxnSpPr/>
          <p:nvPr userDrawn="1"/>
        </p:nvCxnSpPr>
        <p:spPr>
          <a:xfrm>
            <a:off x="435430" y="1986194"/>
            <a:ext cx="605118" cy="0"/>
          </a:xfrm>
          <a:prstGeom prst="line">
            <a:avLst/>
          </a:prstGeom>
          <a:ln w="254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36001DA8-95C4-7F1F-49C7-6BBEE3ACED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4518" y="2223334"/>
            <a:ext cx="4149387" cy="95981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>
                <a:solidFill>
                  <a:schemeClr val="tx2"/>
                </a:solidFill>
                <a:latin typeface="IBM Plex Serif Light" panose="02060403050406000203" pitchFamily="18" charset="77"/>
                <a:ea typeface="Verdana" charset="0"/>
                <a:cs typeface="Verdana" charset="0"/>
              </a:defRPr>
            </a:lvl1pPr>
            <a:lvl2pPr marL="457189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2pPr>
            <a:lvl3pPr marL="914377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3pPr>
            <a:lvl4pPr marL="1371566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4pPr>
            <a:lvl5pPr marL="1828754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First Last Name</a:t>
            </a:r>
          </a:p>
          <a:p>
            <a:pPr lvl="0"/>
            <a:r>
              <a:rPr lang="en-US"/>
              <a:t>First Last Name</a:t>
            </a:r>
          </a:p>
          <a:p>
            <a:pPr lvl="0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0546A08-7CD6-6FD0-704E-2693481173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058" b="27929"/>
          <a:stretch/>
        </p:blipFill>
        <p:spPr>
          <a:xfrm>
            <a:off x="81949" y="100301"/>
            <a:ext cx="2190315" cy="671869"/>
          </a:xfrm>
          <a:prstGeom prst="rect">
            <a:avLst/>
          </a:prstGeom>
        </p:spPr>
      </p:pic>
      <p:sp>
        <p:nvSpPr>
          <p:cNvPr id="25" name="Footer Placeholder 20">
            <a:extLst>
              <a:ext uri="{FF2B5EF4-FFF2-40B4-BE49-F238E27FC236}">
                <a16:creationId xmlns:a16="http://schemas.microsoft.com/office/drawing/2014/main" id="{D4858857-0495-0EFD-A504-F72907312445}"/>
              </a:ext>
            </a:extLst>
          </p:cNvPr>
          <p:cNvSpPr txBox="1">
            <a:spLocks/>
          </p:cNvSpPr>
          <p:nvPr userDrawn="1"/>
        </p:nvSpPr>
        <p:spPr>
          <a:xfrm>
            <a:off x="-3150" y="4879135"/>
            <a:ext cx="1482277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75" b="0" i="0" dirty="0">
                <a:solidFill>
                  <a:schemeClr val="tx1">
                    <a:lumMod val="60000"/>
                    <a:lumOff val="40000"/>
                  </a:schemeClr>
                </a:solidFill>
                <a:latin typeface="IBM Plex Serif" panose="02060503050406000203" pitchFamily="18" charset="77"/>
                <a:ea typeface="Verdana" charset="0"/>
                <a:cs typeface="Verdana" charset="0"/>
              </a:rPr>
              <a:t>Not for Third-Party Distribution</a:t>
            </a:r>
          </a:p>
        </p:txBody>
      </p:sp>
    </p:spTree>
    <p:extLst>
      <p:ext uri="{BB962C8B-B14F-4D97-AF65-F5344CB8AC3E}">
        <p14:creationId xmlns:p14="http://schemas.microsoft.com/office/powerpoint/2010/main" val="164684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D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B1765D-82DB-6E98-B859-F5CCF50ACD4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3C6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9E935E-4B39-CCF2-7D2D-BCD7AF71C0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019" y="3012077"/>
            <a:ext cx="3643954" cy="317980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0154E5C-1577-A5A5-E3A6-0FFB5FCBF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35" y="2006709"/>
            <a:ext cx="8586521" cy="565041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solidFill>
                  <a:schemeClr val="bg1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67950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L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B1765D-82DB-6E98-B859-F5CCF50ACD4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9E935E-4B39-CCF2-7D2D-BCD7AF71C0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019" y="3012077"/>
            <a:ext cx="3643954" cy="317980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E1D534-A30F-150C-DDEB-4585F236F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35" y="2006709"/>
            <a:ext cx="8586521" cy="565041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solidFill>
                  <a:schemeClr val="bg1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32448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- Headline &amp; Bullets Right H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4D61064-4DB1-BD15-C7A3-92372C3ED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49" y="258612"/>
            <a:ext cx="8586521" cy="565041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3D2961-EB3D-980A-CEE4-6C00E3654F26}"/>
              </a:ext>
            </a:extLst>
          </p:cNvPr>
          <p:cNvCxnSpPr/>
          <p:nvPr userDrawn="1"/>
        </p:nvCxnSpPr>
        <p:spPr>
          <a:xfrm>
            <a:off x="418256" y="823653"/>
            <a:ext cx="806824" cy="0"/>
          </a:xfrm>
          <a:prstGeom prst="line">
            <a:avLst/>
          </a:prstGeom>
          <a:ln w="19050">
            <a:solidFill>
              <a:srgbClr val="39B9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E1217110-0C1C-C9B1-9CDF-EC9752CEE1F3}"/>
              </a:ext>
            </a:extLst>
          </p:cNvPr>
          <p:cNvSpPr/>
          <p:nvPr userDrawn="1"/>
        </p:nvSpPr>
        <p:spPr>
          <a:xfrm>
            <a:off x="7920860" y="2582033"/>
            <a:ext cx="1758272" cy="1535826"/>
          </a:xfrm>
          <a:prstGeom prst="hexagon">
            <a:avLst/>
          </a:prstGeom>
          <a:solidFill>
            <a:srgbClr val="113C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IBM Plex Serif" panose="02060503050406000203" pitchFamily="18" charset="77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41D23050-5929-8DF2-02CD-6925B65518FE}"/>
              </a:ext>
            </a:extLst>
          </p:cNvPr>
          <p:cNvSpPr/>
          <p:nvPr userDrawn="1"/>
        </p:nvSpPr>
        <p:spPr>
          <a:xfrm>
            <a:off x="8541354" y="1276659"/>
            <a:ext cx="972041" cy="812113"/>
          </a:xfrm>
          <a:prstGeom prst="hexagon">
            <a:avLst/>
          </a:prstGeom>
          <a:solidFill>
            <a:srgbClr val="113C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IBM Plex Serif" panose="02060503050406000203" pitchFamily="18" charset="77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3C48C6F5-2F08-4225-FC9C-F1EBF38B3826}"/>
              </a:ext>
            </a:extLst>
          </p:cNvPr>
          <p:cNvSpPr/>
          <p:nvPr userDrawn="1"/>
        </p:nvSpPr>
        <p:spPr>
          <a:xfrm>
            <a:off x="8077555" y="2048600"/>
            <a:ext cx="2979663" cy="2602693"/>
          </a:xfrm>
          <a:prstGeom prst="hexagon">
            <a:avLst/>
          </a:prstGeom>
          <a:solidFill>
            <a:srgbClr val="39B9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IBM Plex Serif" panose="02060503050406000203" pitchFamily="18" charset="77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DA70526E-D148-C5C6-5A70-0D2C608346C8}"/>
              </a:ext>
            </a:extLst>
          </p:cNvPr>
          <p:cNvSpPr/>
          <p:nvPr userDrawn="1"/>
        </p:nvSpPr>
        <p:spPr>
          <a:xfrm>
            <a:off x="7845793" y="1677461"/>
            <a:ext cx="887097" cy="741145"/>
          </a:xfrm>
          <a:prstGeom prst="hexagon">
            <a:avLst/>
          </a:prstGeom>
          <a:solidFill>
            <a:srgbClr val="F574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IBM Plex Serif" panose="02060503050406000203" pitchFamily="18" charset="77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2DF629B6-6548-B2A4-BD7D-B60D4710A9AF}"/>
              </a:ext>
            </a:extLst>
          </p:cNvPr>
          <p:cNvSpPr/>
          <p:nvPr userDrawn="1"/>
        </p:nvSpPr>
        <p:spPr>
          <a:xfrm>
            <a:off x="8301447" y="3747286"/>
            <a:ext cx="887097" cy="741145"/>
          </a:xfrm>
          <a:prstGeom prst="hexagon">
            <a:avLst/>
          </a:prstGeom>
          <a:solidFill>
            <a:srgbClr val="EEE828">
              <a:alpha val="63137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IBM Plex Serif" panose="02060503050406000203" pitchFamily="18" charset="77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8603EC7-F799-D9C2-7C82-57E83B535B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4513" y="4795104"/>
            <a:ext cx="3981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 i="0">
                <a:solidFill>
                  <a:srgbClr val="686A6D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fld id="{CE2D536C-2A16-4D6A-A110-BA3B2EC48D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7DCE0BF-61B3-A8B7-B66B-822C897B1F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8256" y="1035906"/>
            <a:ext cx="8517514" cy="3517987"/>
          </a:xfrm>
          <a:prstGeom prst="rect">
            <a:avLst/>
          </a:prstGeom>
        </p:spPr>
        <p:txBody>
          <a:bodyPr/>
          <a:lstStyle>
            <a:lvl1pPr marL="228594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Char char="❯"/>
              <a:defRPr lang="en-US" sz="18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 b="0" i="0">
                <a:solidFill>
                  <a:srgbClr val="123F66"/>
                </a:solidFill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200" b="0" i="0">
                <a:solidFill>
                  <a:schemeClr val="tx2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4pPr>
            <a:lvl5pPr marL="1371566" indent="0">
              <a:buFont typeface="Wingdings" pitchFamily="2" charset="2"/>
              <a:buNone/>
              <a:defRPr sz="1000" b="0" i="0">
                <a:solidFill>
                  <a:schemeClr val="accent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Lorem ipsum dolor sit amet, consectetuer adipiscing elit. </a:t>
            </a:r>
          </a:p>
          <a:p>
            <a:pPr lvl="1"/>
            <a:r>
              <a:rPr lang="en-US"/>
              <a:t>Lorem Ipsum</a:t>
            </a:r>
          </a:p>
          <a:p>
            <a:pPr lvl="2"/>
            <a:r>
              <a:rPr lang="en-US"/>
              <a:t>Lorem Ipsum</a:t>
            </a:r>
          </a:p>
          <a:p>
            <a:pPr lvl="3"/>
            <a:r>
              <a:rPr lang="en-US"/>
              <a:t>   Lorem Ipsum</a:t>
            </a:r>
          </a:p>
          <a:p>
            <a:pPr lvl="2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6339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- Headline &amp; Bullets (No Imager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4D61064-4DB1-BD15-C7A3-92372C3ED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49" y="258612"/>
            <a:ext cx="8586521" cy="565041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IBM Plex Serif Medium" panose="02060503050406000203" pitchFamily="18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3D2961-EB3D-980A-CEE4-6C00E3654F26}"/>
              </a:ext>
            </a:extLst>
          </p:cNvPr>
          <p:cNvCxnSpPr/>
          <p:nvPr userDrawn="1"/>
        </p:nvCxnSpPr>
        <p:spPr>
          <a:xfrm>
            <a:off x="418256" y="823653"/>
            <a:ext cx="806824" cy="0"/>
          </a:xfrm>
          <a:prstGeom prst="line">
            <a:avLst/>
          </a:prstGeom>
          <a:ln w="19050">
            <a:solidFill>
              <a:srgbClr val="39B9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B084425-9172-6C2E-9703-0D3739D281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8256" y="1035906"/>
            <a:ext cx="8517514" cy="3517987"/>
          </a:xfrm>
          <a:prstGeom prst="rect">
            <a:avLst/>
          </a:prstGeom>
        </p:spPr>
        <p:txBody>
          <a:bodyPr/>
          <a:lstStyle>
            <a:lvl1pPr marL="228594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Char char="❯"/>
              <a:defRPr lang="en-US" sz="18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 b="0" i="0">
                <a:solidFill>
                  <a:srgbClr val="123F66"/>
                </a:solidFill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200" b="0" i="0">
                <a:solidFill>
                  <a:schemeClr val="tx2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4pPr>
            <a:lvl5pPr marL="1371566" indent="0">
              <a:buFont typeface="Wingdings" pitchFamily="2" charset="2"/>
              <a:buNone/>
              <a:defRPr sz="1000" b="0" i="0">
                <a:solidFill>
                  <a:schemeClr val="accent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Lorem ipsum dolor sit amet, consectetuer adipiscing elit. </a:t>
            </a:r>
          </a:p>
          <a:p>
            <a:pPr lvl="1"/>
            <a:r>
              <a:rPr lang="en-US"/>
              <a:t>Lorem Ipsum</a:t>
            </a:r>
          </a:p>
          <a:p>
            <a:pPr lvl="2"/>
            <a:r>
              <a:rPr lang="en-US"/>
              <a:t>Lorem Ipsum</a:t>
            </a:r>
          </a:p>
          <a:p>
            <a:pPr lvl="3"/>
            <a:r>
              <a:rPr lang="en-US"/>
              <a:t>   Lorem Ipsum</a:t>
            </a:r>
          </a:p>
          <a:p>
            <a:pPr lvl="2"/>
            <a:endParaRPr lang="en-US"/>
          </a:p>
          <a:p>
            <a:pPr lvl="0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8D1E0B4-540B-C633-966D-5C838038F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4513" y="4795104"/>
            <a:ext cx="3981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 i="0">
                <a:solidFill>
                  <a:srgbClr val="686A6D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fld id="{CE2D536C-2A16-4D6A-A110-BA3B2EC48D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6038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Wa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377EE2F-200A-F87A-2352-5D40D39304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113C64"/>
          </a:solidFill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C1AD56-7358-C49D-9F8E-83EA95048EA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3C6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BM Plex Serif" panose="02060503050406000203" pitchFamily="18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A8BBFB-ADD5-CCB8-D8D3-22EC456C0F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89" t="19050" r="19666" b="19888"/>
          <a:stretch/>
        </p:blipFill>
        <p:spPr>
          <a:xfrm>
            <a:off x="3457903" y="1892727"/>
            <a:ext cx="2228193" cy="1839310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F84190A6-CFDA-9E6A-6658-9C1B9D027C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57903" y="3868615"/>
            <a:ext cx="2231160" cy="32043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None/>
              <a:defRPr lang="en-US" sz="1200" b="0" i="0" smtClean="0">
                <a:solidFill>
                  <a:schemeClr val="bg1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>
                <a:solidFill>
                  <a:srgbClr val="123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DE8D4A8E-B70D-70E0-B6E3-5C7128ED99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54936" y="4200582"/>
            <a:ext cx="2231160" cy="32043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None/>
              <a:defRPr lang="en-US" sz="1200" b="0" i="0" smtClean="0">
                <a:solidFill>
                  <a:schemeClr val="bg1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>
                <a:solidFill>
                  <a:srgbClr val="123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E6648A37-0D8A-2540-ACFA-E6287B7015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4936" y="4535085"/>
            <a:ext cx="2231160" cy="32043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None/>
              <a:defRPr lang="en-US" sz="1200" b="0" i="0" smtClean="0">
                <a:solidFill>
                  <a:schemeClr val="bg1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>
                <a:solidFill>
                  <a:srgbClr val="123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248772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s Slide Mnt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mountain, outdoor, nature&#10;&#10;Description automatically generated">
            <a:extLst>
              <a:ext uri="{FF2B5EF4-FFF2-40B4-BE49-F238E27FC236}">
                <a16:creationId xmlns:a16="http://schemas.microsoft.com/office/drawing/2014/main" id="{E5921818-5670-E39A-8889-06397FDEB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C1AD56-7358-C49D-9F8E-83EA95048EAF}"/>
              </a:ext>
            </a:extLst>
          </p:cNvPr>
          <p:cNvSpPr/>
          <p:nvPr userDrawn="1"/>
        </p:nvSpPr>
        <p:spPr>
          <a:xfrm>
            <a:off x="0" y="-1"/>
            <a:ext cx="9144000" cy="51435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968D38-367C-C50A-3D2D-BE41962B80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89" t="19050" r="19666" b="19888"/>
          <a:stretch/>
        </p:blipFill>
        <p:spPr>
          <a:xfrm>
            <a:off x="3457903" y="1892727"/>
            <a:ext cx="2228193" cy="1839310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FDFA71C9-E1F4-B77B-3F73-5FC5B487B0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57903" y="3868615"/>
            <a:ext cx="2231160" cy="32043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None/>
              <a:defRPr lang="en-US" sz="1200" b="0" i="0" smtClean="0">
                <a:solidFill>
                  <a:schemeClr val="bg1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>
                <a:solidFill>
                  <a:srgbClr val="123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E2EECC7D-E88F-DD33-9B45-8E5D98AC67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54936" y="4200582"/>
            <a:ext cx="2231160" cy="32043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None/>
              <a:defRPr lang="en-US" sz="1200" b="0" i="0" smtClean="0">
                <a:solidFill>
                  <a:schemeClr val="bg1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>
                <a:solidFill>
                  <a:srgbClr val="123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2E687828-F639-B6B7-FF49-0656D755F9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4936" y="4535085"/>
            <a:ext cx="2231160" cy="32043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None/>
              <a:defRPr lang="en-US" sz="1200" b="0" i="0" smtClean="0">
                <a:solidFill>
                  <a:schemeClr val="bg1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>
                <a:solidFill>
                  <a:srgbClr val="123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920848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Ch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ild drinking from a bottle&#10;&#10;Description automatically generated with medium confidence">
            <a:extLst>
              <a:ext uri="{FF2B5EF4-FFF2-40B4-BE49-F238E27FC236}">
                <a16:creationId xmlns:a16="http://schemas.microsoft.com/office/drawing/2014/main" id="{190C1C14-B146-60AE-D744-3A839F258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C1AD56-7358-C49D-9F8E-83EA95048EAF}"/>
              </a:ext>
            </a:extLst>
          </p:cNvPr>
          <p:cNvSpPr/>
          <p:nvPr userDrawn="1"/>
        </p:nvSpPr>
        <p:spPr>
          <a:xfrm>
            <a:off x="-1" y="0"/>
            <a:ext cx="9144000" cy="51435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A8BBFB-ADD5-CCB8-D8D3-22EC456C0F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89" t="19050" r="19666" b="19888"/>
          <a:stretch/>
        </p:blipFill>
        <p:spPr>
          <a:xfrm>
            <a:off x="714705" y="1892727"/>
            <a:ext cx="2228193" cy="1839310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0065E311-079C-5534-08D0-AAC4E12765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4705" y="3784103"/>
            <a:ext cx="2231160" cy="32043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None/>
              <a:defRPr lang="en-US" sz="1200" b="0" i="0" smtClean="0">
                <a:solidFill>
                  <a:schemeClr val="bg1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>
                <a:solidFill>
                  <a:srgbClr val="123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CB5CBCE9-BEB8-110A-0695-E07FE35B02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1738" y="4116070"/>
            <a:ext cx="2231160" cy="32043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None/>
              <a:defRPr lang="en-US" sz="1200" b="0" i="0" smtClean="0">
                <a:solidFill>
                  <a:schemeClr val="bg1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>
                <a:solidFill>
                  <a:srgbClr val="123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BA5C4F6-CF5D-3C72-1B8D-C4D706E8E6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1738" y="4450573"/>
            <a:ext cx="2231160" cy="32043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None/>
              <a:defRPr lang="en-US" sz="1200" b="0" i="0" smtClean="0">
                <a:solidFill>
                  <a:schemeClr val="bg1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>
                <a:solidFill>
                  <a:srgbClr val="123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67604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Multi-H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49"/>
          <p:cNvSpPr>
            <a:spLocks noGrp="1"/>
          </p:cNvSpPr>
          <p:nvPr>
            <p:ph type="pic" sz="quarter" idx="14" hasCustomPrompt="1"/>
          </p:nvPr>
        </p:nvSpPr>
        <p:spPr>
          <a:xfrm flipH="1">
            <a:off x="4445539" y="0"/>
            <a:ext cx="4698460" cy="5143500"/>
          </a:xfrm>
          <a:custGeom>
            <a:avLst/>
            <a:gdLst>
              <a:gd name="connsiteX0" fmla="*/ 2896839 w 4931549"/>
              <a:gd name="connsiteY0" fmla="*/ 5407296 h 5848530"/>
              <a:gd name="connsiteX1" fmla="*/ 3558006 w 4931549"/>
              <a:gd name="connsiteY1" fmla="*/ 5407296 h 5848530"/>
              <a:gd name="connsiteX2" fmla="*/ 3812754 w 4931549"/>
              <a:gd name="connsiteY2" fmla="*/ 5848530 h 5848530"/>
              <a:gd name="connsiteX3" fmla="*/ 2642093 w 4931549"/>
              <a:gd name="connsiteY3" fmla="*/ 5848530 h 5848530"/>
              <a:gd name="connsiteX4" fmla="*/ 806783 w 4931549"/>
              <a:gd name="connsiteY4" fmla="*/ 5407296 h 5848530"/>
              <a:gd name="connsiteX5" fmla="*/ 1467950 w 4931549"/>
              <a:gd name="connsiteY5" fmla="*/ 5407296 h 5848530"/>
              <a:gd name="connsiteX6" fmla="*/ 1722698 w 4931549"/>
              <a:gd name="connsiteY6" fmla="*/ 5848530 h 5848530"/>
              <a:gd name="connsiteX7" fmla="*/ 552037 w 4931549"/>
              <a:gd name="connsiteY7" fmla="*/ 5848530 h 5848530"/>
              <a:gd name="connsiteX8" fmla="*/ 3939798 w 4931549"/>
              <a:gd name="connsiteY8" fmla="*/ 4818742 h 5848530"/>
              <a:gd name="connsiteX9" fmla="*/ 4600965 w 4931549"/>
              <a:gd name="connsiteY9" fmla="*/ 4818742 h 5848530"/>
              <a:gd name="connsiteX10" fmla="*/ 4931549 w 4931549"/>
              <a:gd name="connsiteY10" fmla="*/ 5391330 h 5848530"/>
              <a:gd name="connsiteX11" fmla="*/ 4667585 w 4931549"/>
              <a:gd name="connsiteY11" fmla="*/ 5848530 h 5848530"/>
              <a:gd name="connsiteX12" fmla="*/ 3873179 w 4931549"/>
              <a:gd name="connsiteY12" fmla="*/ 5848530 h 5848530"/>
              <a:gd name="connsiteX13" fmla="*/ 3609213 w 4931549"/>
              <a:gd name="connsiteY13" fmla="*/ 5391330 h 5848530"/>
              <a:gd name="connsiteX14" fmla="*/ 1853786 w 4931549"/>
              <a:gd name="connsiteY14" fmla="*/ 4818742 h 5848530"/>
              <a:gd name="connsiteX15" fmla="*/ 2514952 w 4931549"/>
              <a:gd name="connsiteY15" fmla="*/ 4818742 h 5848530"/>
              <a:gd name="connsiteX16" fmla="*/ 2845537 w 4931549"/>
              <a:gd name="connsiteY16" fmla="*/ 5391330 h 5848530"/>
              <a:gd name="connsiteX17" fmla="*/ 2581572 w 4931549"/>
              <a:gd name="connsiteY17" fmla="*/ 5848530 h 5848530"/>
              <a:gd name="connsiteX18" fmla="*/ 1787167 w 4931549"/>
              <a:gd name="connsiteY18" fmla="*/ 5848530 h 5848530"/>
              <a:gd name="connsiteX19" fmla="*/ 1523202 w 4931549"/>
              <a:gd name="connsiteY19" fmla="*/ 5391330 h 5848530"/>
              <a:gd name="connsiteX20" fmla="*/ 2896839 w 4931549"/>
              <a:gd name="connsiteY20" fmla="*/ 4202612 h 5848530"/>
              <a:gd name="connsiteX21" fmla="*/ 3558006 w 4931549"/>
              <a:gd name="connsiteY21" fmla="*/ 4202612 h 5848530"/>
              <a:gd name="connsiteX22" fmla="*/ 3888591 w 4931549"/>
              <a:gd name="connsiteY22" fmla="*/ 4775200 h 5848530"/>
              <a:gd name="connsiteX23" fmla="*/ 3558006 w 4931549"/>
              <a:gd name="connsiteY23" fmla="*/ 5347788 h 5848530"/>
              <a:gd name="connsiteX24" fmla="*/ 2896839 w 4931549"/>
              <a:gd name="connsiteY24" fmla="*/ 5347788 h 5848530"/>
              <a:gd name="connsiteX25" fmla="*/ 2566255 w 4931549"/>
              <a:gd name="connsiteY25" fmla="*/ 4775200 h 5848530"/>
              <a:gd name="connsiteX26" fmla="*/ 806783 w 4931549"/>
              <a:gd name="connsiteY26" fmla="*/ 4202612 h 5848530"/>
              <a:gd name="connsiteX27" fmla="*/ 1467950 w 4931549"/>
              <a:gd name="connsiteY27" fmla="*/ 4202612 h 5848530"/>
              <a:gd name="connsiteX28" fmla="*/ 1798535 w 4931549"/>
              <a:gd name="connsiteY28" fmla="*/ 4775200 h 5848530"/>
              <a:gd name="connsiteX29" fmla="*/ 1467950 w 4931549"/>
              <a:gd name="connsiteY29" fmla="*/ 5347788 h 5848530"/>
              <a:gd name="connsiteX30" fmla="*/ 806783 w 4931549"/>
              <a:gd name="connsiteY30" fmla="*/ 5347788 h 5848530"/>
              <a:gd name="connsiteX31" fmla="*/ 786650 w 4931549"/>
              <a:gd name="connsiteY31" fmla="*/ 5312916 h 5848530"/>
              <a:gd name="connsiteX32" fmla="*/ 714253 w 4931549"/>
              <a:gd name="connsiteY32" fmla="*/ 5312916 h 5848530"/>
              <a:gd name="connsiteX33" fmla="*/ 759525 w 4931549"/>
              <a:gd name="connsiteY33" fmla="*/ 5391330 h 5848530"/>
              <a:gd name="connsiteX34" fmla="*/ 495561 w 4931549"/>
              <a:gd name="connsiteY34" fmla="*/ 5848530 h 5848530"/>
              <a:gd name="connsiteX35" fmla="*/ 0 w 4931549"/>
              <a:gd name="connsiteY35" fmla="*/ 5848530 h 5848530"/>
              <a:gd name="connsiteX36" fmla="*/ 0 w 4931549"/>
              <a:gd name="connsiteY36" fmla="*/ 4818742 h 5848530"/>
              <a:gd name="connsiteX37" fmla="*/ 428941 w 4931549"/>
              <a:gd name="connsiteY37" fmla="*/ 4818742 h 5848530"/>
              <a:gd name="connsiteX38" fmla="*/ 681688 w 4931549"/>
              <a:gd name="connsiteY38" fmla="*/ 5256513 h 5848530"/>
              <a:gd name="connsiteX39" fmla="*/ 681688 w 4931549"/>
              <a:gd name="connsiteY39" fmla="*/ 5131118 h 5848530"/>
              <a:gd name="connsiteX40" fmla="*/ 476199 w 4931549"/>
              <a:gd name="connsiteY40" fmla="*/ 4775200 h 5848530"/>
              <a:gd name="connsiteX41" fmla="*/ 3939798 w 4931549"/>
              <a:gd name="connsiteY41" fmla="*/ 3614058 h 5848530"/>
              <a:gd name="connsiteX42" fmla="*/ 4600965 w 4931549"/>
              <a:gd name="connsiteY42" fmla="*/ 3614058 h 5848530"/>
              <a:gd name="connsiteX43" fmla="*/ 4931549 w 4931549"/>
              <a:gd name="connsiteY43" fmla="*/ 4186646 h 5848530"/>
              <a:gd name="connsiteX44" fmla="*/ 4600965 w 4931549"/>
              <a:gd name="connsiteY44" fmla="*/ 4759234 h 5848530"/>
              <a:gd name="connsiteX45" fmla="*/ 3939798 w 4931549"/>
              <a:gd name="connsiteY45" fmla="*/ 4759234 h 5848530"/>
              <a:gd name="connsiteX46" fmla="*/ 3609213 w 4931549"/>
              <a:gd name="connsiteY46" fmla="*/ 4186646 h 5848530"/>
              <a:gd name="connsiteX47" fmla="*/ 1853786 w 4931549"/>
              <a:gd name="connsiteY47" fmla="*/ 3614058 h 5848530"/>
              <a:gd name="connsiteX48" fmla="*/ 2514952 w 4931549"/>
              <a:gd name="connsiteY48" fmla="*/ 3614058 h 5848530"/>
              <a:gd name="connsiteX49" fmla="*/ 2845537 w 4931549"/>
              <a:gd name="connsiteY49" fmla="*/ 4186646 h 5848530"/>
              <a:gd name="connsiteX50" fmla="*/ 2514952 w 4931549"/>
              <a:gd name="connsiteY50" fmla="*/ 4759234 h 5848530"/>
              <a:gd name="connsiteX51" fmla="*/ 1853786 w 4931549"/>
              <a:gd name="connsiteY51" fmla="*/ 4759234 h 5848530"/>
              <a:gd name="connsiteX52" fmla="*/ 1523202 w 4931549"/>
              <a:gd name="connsiteY52" fmla="*/ 4186646 h 5848530"/>
              <a:gd name="connsiteX53" fmla="*/ 0 w 4931549"/>
              <a:gd name="connsiteY53" fmla="*/ 3614058 h 5848530"/>
              <a:gd name="connsiteX54" fmla="*/ 428941 w 4931549"/>
              <a:gd name="connsiteY54" fmla="*/ 3614058 h 5848530"/>
              <a:gd name="connsiteX55" fmla="*/ 759525 w 4931549"/>
              <a:gd name="connsiteY55" fmla="*/ 4186646 h 5848530"/>
              <a:gd name="connsiteX56" fmla="*/ 428941 w 4931549"/>
              <a:gd name="connsiteY56" fmla="*/ 4759234 h 5848530"/>
              <a:gd name="connsiteX57" fmla="*/ 0 w 4931549"/>
              <a:gd name="connsiteY57" fmla="*/ 4759234 h 5848530"/>
              <a:gd name="connsiteX58" fmla="*/ 2896839 w 4931549"/>
              <a:gd name="connsiteY58" fmla="*/ 2997928 h 5848530"/>
              <a:gd name="connsiteX59" fmla="*/ 3558006 w 4931549"/>
              <a:gd name="connsiteY59" fmla="*/ 2997928 h 5848530"/>
              <a:gd name="connsiteX60" fmla="*/ 3888591 w 4931549"/>
              <a:gd name="connsiteY60" fmla="*/ 3570516 h 5848530"/>
              <a:gd name="connsiteX61" fmla="*/ 3558006 w 4931549"/>
              <a:gd name="connsiteY61" fmla="*/ 4143104 h 5848530"/>
              <a:gd name="connsiteX62" fmla="*/ 2896839 w 4931549"/>
              <a:gd name="connsiteY62" fmla="*/ 4143104 h 5848530"/>
              <a:gd name="connsiteX63" fmla="*/ 2566255 w 4931549"/>
              <a:gd name="connsiteY63" fmla="*/ 3570516 h 5848530"/>
              <a:gd name="connsiteX64" fmla="*/ 806783 w 4931549"/>
              <a:gd name="connsiteY64" fmla="*/ 2997928 h 5848530"/>
              <a:gd name="connsiteX65" fmla="*/ 1467950 w 4931549"/>
              <a:gd name="connsiteY65" fmla="*/ 2997928 h 5848530"/>
              <a:gd name="connsiteX66" fmla="*/ 1798535 w 4931549"/>
              <a:gd name="connsiteY66" fmla="*/ 3570516 h 5848530"/>
              <a:gd name="connsiteX67" fmla="*/ 1467950 w 4931549"/>
              <a:gd name="connsiteY67" fmla="*/ 4143104 h 5848530"/>
              <a:gd name="connsiteX68" fmla="*/ 806783 w 4931549"/>
              <a:gd name="connsiteY68" fmla="*/ 4143104 h 5848530"/>
              <a:gd name="connsiteX69" fmla="*/ 476199 w 4931549"/>
              <a:gd name="connsiteY69" fmla="*/ 3570516 h 5848530"/>
              <a:gd name="connsiteX70" fmla="*/ 1853050 w 4931549"/>
              <a:gd name="connsiteY70" fmla="*/ 2409372 h 5848530"/>
              <a:gd name="connsiteX71" fmla="*/ 2514215 w 4931549"/>
              <a:gd name="connsiteY71" fmla="*/ 2409372 h 5848530"/>
              <a:gd name="connsiteX72" fmla="*/ 2844800 w 4931549"/>
              <a:gd name="connsiteY72" fmla="*/ 2981961 h 5848530"/>
              <a:gd name="connsiteX73" fmla="*/ 2514215 w 4931549"/>
              <a:gd name="connsiteY73" fmla="*/ 3554548 h 5848530"/>
              <a:gd name="connsiteX74" fmla="*/ 1853050 w 4931549"/>
              <a:gd name="connsiteY74" fmla="*/ 3554548 h 5848530"/>
              <a:gd name="connsiteX75" fmla="*/ 1522465 w 4931549"/>
              <a:gd name="connsiteY75" fmla="*/ 2981961 h 5848530"/>
              <a:gd name="connsiteX76" fmla="*/ 0 w 4931549"/>
              <a:gd name="connsiteY76" fmla="*/ 2409372 h 5848530"/>
              <a:gd name="connsiteX77" fmla="*/ 428941 w 4931549"/>
              <a:gd name="connsiteY77" fmla="*/ 2409372 h 5848530"/>
              <a:gd name="connsiteX78" fmla="*/ 759525 w 4931549"/>
              <a:gd name="connsiteY78" fmla="*/ 2981961 h 5848530"/>
              <a:gd name="connsiteX79" fmla="*/ 428941 w 4931549"/>
              <a:gd name="connsiteY79" fmla="*/ 3554548 h 5848530"/>
              <a:gd name="connsiteX80" fmla="*/ 0 w 4931549"/>
              <a:gd name="connsiteY80" fmla="*/ 3554548 h 5848530"/>
              <a:gd name="connsiteX81" fmla="*/ 2896839 w 4931549"/>
              <a:gd name="connsiteY81" fmla="*/ 1793242 h 5848530"/>
              <a:gd name="connsiteX82" fmla="*/ 3558006 w 4931549"/>
              <a:gd name="connsiteY82" fmla="*/ 1793242 h 5848530"/>
              <a:gd name="connsiteX83" fmla="*/ 3888591 w 4931549"/>
              <a:gd name="connsiteY83" fmla="*/ 2365830 h 5848530"/>
              <a:gd name="connsiteX84" fmla="*/ 3558006 w 4931549"/>
              <a:gd name="connsiteY84" fmla="*/ 2938418 h 5848530"/>
              <a:gd name="connsiteX85" fmla="*/ 2896839 w 4931549"/>
              <a:gd name="connsiteY85" fmla="*/ 2938418 h 5848530"/>
              <a:gd name="connsiteX86" fmla="*/ 2566255 w 4931549"/>
              <a:gd name="connsiteY86" fmla="*/ 2365830 h 5848530"/>
              <a:gd name="connsiteX87" fmla="*/ 806783 w 4931549"/>
              <a:gd name="connsiteY87" fmla="*/ 1793242 h 5848530"/>
              <a:gd name="connsiteX88" fmla="*/ 1467950 w 4931549"/>
              <a:gd name="connsiteY88" fmla="*/ 1793242 h 5848530"/>
              <a:gd name="connsiteX89" fmla="*/ 1798535 w 4931549"/>
              <a:gd name="connsiteY89" fmla="*/ 2365830 h 5848530"/>
              <a:gd name="connsiteX90" fmla="*/ 1467950 w 4931549"/>
              <a:gd name="connsiteY90" fmla="*/ 2938418 h 5848530"/>
              <a:gd name="connsiteX91" fmla="*/ 806783 w 4931549"/>
              <a:gd name="connsiteY91" fmla="*/ 2938418 h 5848530"/>
              <a:gd name="connsiteX92" fmla="*/ 476199 w 4931549"/>
              <a:gd name="connsiteY92" fmla="*/ 2365830 h 5848530"/>
              <a:gd name="connsiteX93" fmla="*/ 1853050 w 4931549"/>
              <a:gd name="connsiteY93" fmla="*/ 1204686 h 5848530"/>
              <a:gd name="connsiteX94" fmla="*/ 2514215 w 4931549"/>
              <a:gd name="connsiteY94" fmla="*/ 1204686 h 5848530"/>
              <a:gd name="connsiteX95" fmla="*/ 2844800 w 4931549"/>
              <a:gd name="connsiteY95" fmla="*/ 1777274 h 5848530"/>
              <a:gd name="connsiteX96" fmla="*/ 2514215 w 4931549"/>
              <a:gd name="connsiteY96" fmla="*/ 2349862 h 5848530"/>
              <a:gd name="connsiteX97" fmla="*/ 1853050 w 4931549"/>
              <a:gd name="connsiteY97" fmla="*/ 2349862 h 5848530"/>
              <a:gd name="connsiteX98" fmla="*/ 1522465 w 4931549"/>
              <a:gd name="connsiteY98" fmla="*/ 1777274 h 5848530"/>
              <a:gd name="connsiteX99" fmla="*/ 0 w 4931549"/>
              <a:gd name="connsiteY99" fmla="*/ 1204686 h 5848530"/>
              <a:gd name="connsiteX100" fmla="*/ 428941 w 4931549"/>
              <a:gd name="connsiteY100" fmla="*/ 1204686 h 5848530"/>
              <a:gd name="connsiteX101" fmla="*/ 759526 w 4931549"/>
              <a:gd name="connsiteY101" fmla="*/ 1777274 h 5848530"/>
              <a:gd name="connsiteX102" fmla="*/ 428941 w 4931549"/>
              <a:gd name="connsiteY102" fmla="*/ 2349862 h 5848530"/>
              <a:gd name="connsiteX103" fmla="*/ 0 w 4931549"/>
              <a:gd name="connsiteY103" fmla="*/ 2349862 h 5848530"/>
              <a:gd name="connsiteX104" fmla="*/ 806783 w 4931549"/>
              <a:gd name="connsiteY104" fmla="*/ 588557 h 5848530"/>
              <a:gd name="connsiteX105" fmla="*/ 1467950 w 4931549"/>
              <a:gd name="connsiteY105" fmla="*/ 588557 h 5848530"/>
              <a:gd name="connsiteX106" fmla="*/ 1798535 w 4931549"/>
              <a:gd name="connsiteY106" fmla="*/ 1161144 h 5848530"/>
              <a:gd name="connsiteX107" fmla="*/ 1467950 w 4931549"/>
              <a:gd name="connsiteY107" fmla="*/ 1733732 h 5848530"/>
              <a:gd name="connsiteX108" fmla="*/ 806783 w 4931549"/>
              <a:gd name="connsiteY108" fmla="*/ 1733732 h 5848530"/>
              <a:gd name="connsiteX109" fmla="*/ 476199 w 4931549"/>
              <a:gd name="connsiteY109" fmla="*/ 1161144 h 5848530"/>
              <a:gd name="connsiteX110" fmla="*/ 0 w 4931549"/>
              <a:gd name="connsiteY110" fmla="*/ 0 h 5848530"/>
              <a:gd name="connsiteX111" fmla="*/ 428941 w 4931549"/>
              <a:gd name="connsiteY111" fmla="*/ 0 h 5848530"/>
              <a:gd name="connsiteX112" fmla="*/ 759525 w 4931549"/>
              <a:gd name="connsiteY112" fmla="*/ 572588 h 5848530"/>
              <a:gd name="connsiteX113" fmla="*/ 428941 w 4931549"/>
              <a:gd name="connsiteY113" fmla="*/ 1145176 h 5848530"/>
              <a:gd name="connsiteX114" fmla="*/ 0 w 4931549"/>
              <a:gd name="connsiteY114" fmla="*/ 1145176 h 5848530"/>
              <a:gd name="connsiteX0" fmla="*/ 2896839 w 4931549"/>
              <a:gd name="connsiteY0" fmla="*/ 5407296 h 5848530"/>
              <a:gd name="connsiteX1" fmla="*/ 3558006 w 4931549"/>
              <a:gd name="connsiteY1" fmla="*/ 5407296 h 5848530"/>
              <a:gd name="connsiteX2" fmla="*/ 3812754 w 4931549"/>
              <a:gd name="connsiteY2" fmla="*/ 5848530 h 5848530"/>
              <a:gd name="connsiteX3" fmla="*/ 2642093 w 4931549"/>
              <a:gd name="connsiteY3" fmla="*/ 5848530 h 5848530"/>
              <a:gd name="connsiteX4" fmla="*/ 2896839 w 4931549"/>
              <a:gd name="connsiteY4" fmla="*/ 5407296 h 5848530"/>
              <a:gd name="connsiteX5" fmla="*/ 806783 w 4931549"/>
              <a:gd name="connsiteY5" fmla="*/ 5407296 h 5848530"/>
              <a:gd name="connsiteX6" fmla="*/ 1467950 w 4931549"/>
              <a:gd name="connsiteY6" fmla="*/ 5407296 h 5848530"/>
              <a:gd name="connsiteX7" fmla="*/ 1722698 w 4931549"/>
              <a:gd name="connsiteY7" fmla="*/ 5848530 h 5848530"/>
              <a:gd name="connsiteX8" fmla="*/ 552037 w 4931549"/>
              <a:gd name="connsiteY8" fmla="*/ 5848530 h 5848530"/>
              <a:gd name="connsiteX9" fmla="*/ 806783 w 4931549"/>
              <a:gd name="connsiteY9" fmla="*/ 5407296 h 5848530"/>
              <a:gd name="connsiteX10" fmla="*/ 3939798 w 4931549"/>
              <a:gd name="connsiteY10" fmla="*/ 4818742 h 5848530"/>
              <a:gd name="connsiteX11" fmla="*/ 4600965 w 4931549"/>
              <a:gd name="connsiteY11" fmla="*/ 4818742 h 5848530"/>
              <a:gd name="connsiteX12" fmla="*/ 4931549 w 4931549"/>
              <a:gd name="connsiteY12" fmla="*/ 5391330 h 5848530"/>
              <a:gd name="connsiteX13" fmla="*/ 4667585 w 4931549"/>
              <a:gd name="connsiteY13" fmla="*/ 5848530 h 5848530"/>
              <a:gd name="connsiteX14" fmla="*/ 3873179 w 4931549"/>
              <a:gd name="connsiteY14" fmla="*/ 5848530 h 5848530"/>
              <a:gd name="connsiteX15" fmla="*/ 3609213 w 4931549"/>
              <a:gd name="connsiteY15" fmla="*/ 5391330 h 5848530"/>
              <a:gd name="connsiteX16" fmla="*/ 3939798 w 4931549"/>
              <a:gd name="connsiteY16" fmla="*/ 4818742 h 5848530"/>
              <a:gd name="connsiteX17" fmla="*/ 1853786 w 4931549"/>
              <a:gd name="connsiteY17" fmla="*/ 4818742 h 5848530"/>
              <a:gd name="connsiteX18" fmla="*/ 2514952 w 4931549"/>
              <a:gd name="connsiteY18" fmla="*/ 4818742 h 5848530"/>
              <a:gd name="connsiteX19" fmla="*/ 2845537 w 4931549"/>
              <a:gd name="connsiteY19" fmla="*/ 5391330 h 5848530"/>
              <a:gd name="connsiteX20" fmla="*/ 2581572 w 4931549"/>
              <a:gd name="connsiteY20" fmla="*/ 5848530 h 5848530"/>
              <a:gd name="connsiteX21" fmla="*/ 1787167 w 4931549"/>
              <a:gd name="connsiteY21" fmla="*/ 5848530 h 5848530"/>
              <a:gd name="connsiteX22" fmla="*/ 1523202 w 4931549"/>
              <a:gd name="connsiteY22" fmla="*/ 5391330 h 5848530"/>
              <a:gd name="connsiteX23" fmla="*/ 1853786 w 4931549"/>
              <a:gd name="connsiteY23" fmla="*/ 4818742 h 5848530"/>
              <a:gd name="connsiteX24" fmla="*/ 2896839 w 4931549"/>
              <a:gd name="connsiteY24" fmla="*/ 4202612 h 5848530"/>
              <a:gd name="connsiteX25" fmla="*/ 3558006 w 4931549"/>
              <a:gd name="connsiteY25" fmla="*/ 4202612 h 5848530"/>
              <a:gd name="connsiteX26" fmla="*/ 3888591 w 4931549"/>
              <a:gd name="connsiteY26" fmla="*/ 4775200 h 5848530"/>
              <a:gd name="connsiteX27" fmla="*/ 3558006 w 4931549"/>
              <a:gd name="connsiteY27" fmla="*/ 5347788 h 5848530"/>
              <a:gd name="connsiteX28" fmla="*/ 2896839 w 4931549"/>
              <a:gd name="connsiteY28" fmla="*/ 5347788 h 5848530"/>
              <a:gd name="connsiteX29" fmla="*/ 2566255 w 4931549"/>
              <a:gd name="connsiteY29" fmla="*/ 4775200 h 5848530"/>
              <a:gd name="connsiteX30" fmla="*/ 2896839 w 4931549"/>
              <a:gd name="connsiteY30" fmla="*/ 4202612 h 5848530"/>
              <a:gd name="connsiteX31" fmla="*/ 806783 w 4931549"/>
              <a:gd name="connsiteY31" fmla="*/ 4202612 h 5848530"/>
              <a:gd name="connsiteX32" fmla="*/ 1467950 w 4931549"/>
              <a:gd name="connsiteY32" fmla="*/ 4202612 h 5848530"/>
              <a:gd name="connsiteX33" fmla="*/ 1798535 w 4931549"/>
              <a:gd name="connsiteY33" fmla="*/ 4775200 h 5848530"/>
              <a:gd name="connsiteX34" fmla="*/ 1467950 w 4931549"/>
              <a:gd name="connsiteY34" fmla="*/ 5347788 h 5848530"/>
              <a:gd name="connsiteX35" fmla="*/ 806783 w 4931549"/>
              <a:gd name="connsiteY35" fmla="*/ 5347788 h 5848530"/>
              <a:gd name="connsiteX36" fmla="*/ 786650 w 4931549"/>
              <a:gd name="connsiteY36" fmla="*/ 5312916 h 5848530"/>
              <a:gd name="connsiteX37" fmla="*/ 714253 w 4931549"/>
              <a:gd name="connsiteY37" fmla="*/ 5312916 h 5848530"/>
              <a:gd name="connsiteX38" fmla="*/ 759525 w 4931549"/>
              <a:gd name="connsiteY38" fmla="*/ 5391330 h 5848530"/>
              <a:gd name="connsiteX39" fmla="*/ 495561 w 4931549"/>
              <a:gd name="connsiteY39" fmla="*/ 5848530 h 5848530"/>
              <a:gd name="connsiteX40" fmla="*/ 0 w 4931549"/>
              <a:gd name="connsiteY40" fmla="*/ 5848530 h 5848530"/>
              <a:gd name="connsiteX41" fmla="*/ 0 w 4931549"/>
              <a:gd name="connsiteY41" fmla="*/ 4818742 h 5848530"/>
              <a:gd name="connsiteX42" fmla="*/ 428941 w 4931549"/>
              <a:gd name="connsiteY42" fmla="*/ 4818742 h 5848530"/>
              <a:gd name="connsiteX43" fmla="*/ 718411 w 4931549"/>
              <a:gd name="connsiteY43" fmla="*/ 5318942 h 5848530"/>
              <a:gd name="connsiteX44" fmla="*/ 681688 w 4931549"/>
              <a:gd name="connsiteY44" fmla="*/ 5131118 h 5848530"/>
              <a:gd name="connsiteX45" fmla="*/ 476199 w 4931549"/>
              <a:gd name="connsiteY45" fmla="*/ 4775200 h 5848530"/>
              <a:gd name="connsiteX46" fmla="*/ 806783 w 4931549"/>
              <a:gd name="connsiteY46" fmla="*/ 4202612 h 5848530"/>
              <a:gd name="connsiteX47" fmla="*/ 3939798 w 4931549"/>
              <a:gd name="connsiteY47" fmla="*/ 3614058 h 5848530"/>
              <a:gd name="connsiteX48" fmla="*/ 4600965 w 4931549"/>
              <a:gd name="connsiteY48" fmla="*/ 3614058 h 5848530"/>
              <a:gd name="connsiteX49" fmla="*/ 4931549 w 4931549"/>
              <a:gd name="connsiteY49" fmla="*/ 4186646 h 5848530"/>
              <a:gd name="connsiteX50" fmla="*/ 4600965 w 4931549"/>
              <a:gd name="connsiteY50" fmla="*/ 4759234 h 5848530"/>
              <a:gd name="connsiteX51" fmla="*/ 3939798 w 4931549"/>
              <a:gd name="connsiteY51" fmla="*/ 4759234 h 5848530"/>
              <a:gd name="connsiteX52" fmla="*/ 3609213 w 4931549"/>
              <a:gd name="connsiteY52" fmla="*/ 4186646 h 5848530"/>
              <a:gd name="connsiteX53" fmla="*/ 3939798 w 4931549"/>
              <a:gd name="connsiteY53" fmla="*/ 3614058 h 5848530"/>
              <a:gd name="connsiteX54" fmla="*/ 1853786 w 4931549"/>
              <a:gd name="connsiteY54" fmla="*/ 3614058 h 5848530"/>
              <a:gd name="connsiteX55" fmla="*/ 2514952 w 4931549"/>
              <a:gd name="connsiteY55" fmla="*/ 3614058 h 5848530"/>
              <a:gd name="connsiteX56" fmla="*/ 2845537 w 4931549"/>
              <a:gd name="connsiteY56" fmla="*/ 4186646 h 5848530"/>
              <a:gd name="connsiteX57" fmla="*/ 2514952 w 4931549"/>
              <a:gd name="connsiteY57" fmla="*/ 4759234 h 5848530"/>
              <a:gd name="connsiteX58" fmla="*/ 1853786 w 4931549"/>
              <a:gd name="connsiteY58" fmla="*/ 4759234 h 5848530"/>
              <a:gd name="connsiteX59" fmla="*/ 1523202 w 4931549"/>
              <a:gd name="connsiteY59" fmla="*/ 4186646 h 5848530"/>
              <a:gd name="connsiteX60" fmla="*/ 1853786 w 4931549"/>
              <a:gd name="connsiteY60" fmla="*/ 3614058 h 5848530"/>
              <a:gd name="connsiteX61" fmla="*/ 0 w 4931549"/>
              <a:gd name="connsiteY61" fmla="*/ 3614058 h 5848530"/>
              <a:gd name="connsiteX62" fmla="*/ 428941 w 4931549"/>
              <a:gd name="connsiteY62" fmla="*/ 3614058 h 5848530"/>
              <a:gd name="connsiteX63" fmla="*/ 759525 w 4931549"/>
              <a:gd name="connsiteY63" fmla="*/ 4186646 h 5848530"/>
              <a:gd name="connsiteX64" fmla="*/ 428941 w 4931549"/>
              <a:gd name="connsiteY64" fmla="*/ 4759234 h 5848530"/>
              <a:gd name="connsiteX65" fmla="*/ 0 w 4931549"/>
              <a:gd name="connsiteY65" fmla="*/ 4759234 h 5848530"/>
              <a:gd name="connsiteX66" fmla="*/ 0 w 4931549"/>
              <a:gd name="connsiteY66" fmla="*/ 3614058 h 5848530"/>
              <a:gd name="connsiteX67" fmla="*/ 2896839 w 4931549"/>
              <a:gd name="connsiteY67" fmla="*/ 2997928 h 5848530"/>
              <a:gd name="connsiteX68" fmla="*/ 3558006 w 4931549"/>
              <a:gd name="connsiteY68" fmla="*/ 2997928 h 5848530"/>
              <a:gd name="connsiteX69" fmla="*/ 3888591 w 4931549"/>
              <a:gd name="connsiteY69" fmla="*/ 3570516 h 5848530"/>
              <a:gd name="connsiteX70" fmla="*/ 3558006 w 4931549"/>
              <a:gd name="connsiteY70" fmla="*/ 4143104 h 5848530"/>
              <a:gd name="connsiteX71" fmla="*/ 2896839 w 4931549"/>
              <a:gd name="connsiteY71" fmla="*/ 4143104 h 5848530"/>
              <a:gd name="connsiteX72" fmla="*/ 2566255 w 4931549"/>
              <a:gd name="connsiteY72" fmla="*/ 3570516 h 5848530"/>
              <a:gd name="connsiteX73" fmla="*/ 2896839 w 4931549"/>
              <a:gd name="connsiteY73" fmla="*/ 2997928 h 5848530"/>
              <a:gd name="connsiteX74" fmla="*/ 806783 w 4931549"/>
              <a:gd name="connsiteY74" fmla="*/ 2997928 h 5848530"/>
              <a:gd name="connsiteX75" fmla="*/ 1467950 w 4931549"/>
              <a:gd name="connsiteY75" fmla="*/ 2997928 h 5848530"/>
              <a:gd name="connsiteX76" fmla="*/ 1798535 w 4931549"/>
              <a:gd name="connsiteY76" fmla="*/ 3570516 h 5848530"/>
              <a:gd name="connsiteX77" fmla="*/ 1467950 w 4931549"/>
              <a:gd name="connsiteY77" fmla="*/ 4143104 h 5848530"/>
              <a:gd name="connsiteX78" fmla="*/ 806783 w 4931549"/>
              <a:gd name="connsiteY78" fmla="*/ 4143104 h 5848530"/>
              <a:gd name="connsiteX79" fmla="*/ 476199 w 4931549"/>
              <a:gd name="connsiteY79" fmla="*/ 3570516 h 5848530"/>
              <a:gd name="connsiteX80" fmla="*/ 806783 w 4931549"/>
              <a:gd name="connsiteY80" fmla="*/ 2997928 h 5848530"/>
              <a:gd name="connsiteX81" fmla="*/ 1853050 w 4931549"/>
              <a:gd name="connsiteY81" fmla="*/ 2409372 h 5848530"/>
              <a:gd name="connsiteX82" fmla="*/ 2514215 w 4931549"/>
              <a:gd name="connsiteY82" fmla="*/ 2409372 h 5848530"/>
              <a:gd name="connsiteX83" fmla="*/ 2844800 w 4931549"/>
              <a:gd name="connsiteY83" fmla="*/ 2981961 h 5848530"/>
              <a:gd name="connsiteX84" fmla="*/ 2514215 w 4931549"/>
              <a:gd name="connsiteY84" fmla="*/ 3554548 h 5848530"/>
              <a:gd name="connsiteX85" fmla="*/ 1853050 w 4931549"/>
              <a:gd name="connsiteY85" fmla="*/ 3554548 h 5848530"/>
              <a:gd name="connsiteX86" fmla="*/ 1522465 w 4931549"/>
              <a:gd name="connsiteY86" fmla="*/ 2981961 h 5848530"/>
              <a:gd name="connsiteX87" fmla="*/ 1853050 w 4931549"/>
              <a:gd name="connsiteY87" fmla="*/ 2409372 h 5848530"/>
              <a:gd name="connsiteX88" fmla="*/ 0 w 4931549"/>
              <a:gd name="connsiteY88" fmla="*/ 2409372 h 5848530"/>
              <a:gd name="connsiteX89" fmla="*/ 428941 w 4931549"/>
              <a:gd name="connsiteY89" fmla="*/ 2409372 h 5848530"/>
              <a:gd name="connsiteX90" fmla="*/ 759525 w 4931549"/>
              <a:gd name="connsiteY90" fmla="*/ 2981961 h 5848530"/>
              <a:gd name="connsiteX91" fmla="*/ 428941 w 4931549"/>
              <a:gd name="connsiteY91" fmla="*/ 3554548 h 5848530"/>
              <a:gd name="connsiteX92" fmla="*/ 0 w 4931549"/>
              <a:gd name="connsiteY92" fmla="*/ 3554548 h 5848530"/>
              <a:gd name="connsiteX93" fmla="*/ 0 w 4931549"/>
              <a:gd name="connsiteY93" fmla="*/ 2409372 h 5848530"/>
              <a:gd name="connsiteX94" fmla="*/ 2896839 w 4931549"/>
              <a:gd name="connsiteY94" fmla="*/ 1793242 h 5848530"/>
              <a:gd name="connsiteX95" fmla="*/ 3558006 w 4931549"/>
              <a:gd name="connsiteY95" fmla="*/ 1793242 h 5848530"/>
              <a:gd name="connsiteX96" fmla="*/ 3888591 w 4931549"/>
              <a:gd name="connsiteY96" fmla="*/ 2365830 h 5848530"/>
              <a:gd name="connsiteX97" fmla="*/ 3558006 w 4931549"/>
              <a:gd name="connsiteY97" fmla="*/ 2938418 h 5848530"/>
              <a:gd name="connsiteX98" fmla="*/ 2896839 w 4931549"/>
              <a:gd name="connsiteY98" fmla="*/ 2938418 h 5848530"/>
              <a:gd name="connsiteX99" fmla="*/ 2566255 w 4931549"/>
              <a:gd name="connsiteY99" fmla="*/ 2365830 h 5848530"/>
              <a:gd name="connsiteX100" fmla="*/ 2896839 w 4931549"/>
              <a:gd name="connsiteY100" fmla="*/ 1793242 h 5848530"/>
              <a:gd name="connsiteX101" fmla="*/ 806783 w 4931549"/>
              <a:gd name="connsiteY101" fmla="*/ 1793242 h 5848530"/>
              <a:gd name="connsiteX102" fmla="*/ 1467950 w 4931549"/>
              <a:gd name="connsiteY102" fmla="*/ 1793242 h 5848530"/>
              <a:gd name="connsiteX103" fmla="*/ 1798535 w 4931549"/>
              <a:gd name="connsiteY103" fmla="*/ 2365830 h 5848530"/>
              <a:gd name="connsiteX104" fmla="*/ 1467950 w 4931549"/>
              <a:gd name="connsiteY104" fmla="*/ 2938418 h 5848530"/>
              <a:gd name="connsiteX105" fmla="*/ 806783 w 4931549"/>
              <a:gd name="connsiteY105" fmla="*/ 2938418 h 5848530"/>
              <a:gd name="connsiteX106" fmla="*/ 476199 w 4931549"/>
              <a:gd name="connsiteY106" fmla="*/ 2365830 h 5848530"/>
              <a:gd name="connsiteX107" fmla="*/ 806783 w 4931549"/>
              <a:gd name="connsiteY107" fmla="*/ 1793242 h 5848530"/>
              <a:gd name="connsiteX108" fmla="*/ 1853050 w 4931549"/>
              <a:gd name="connsiteY108" fmla="*/ 1204686 h 5848530"/>
              <a:gd name="connsiteX109" fmla="*/ 2514215 w 4931549"/>
              <a:gd name="connsiteY109" fmla="*/ 1204686 h 5848530"/>
              <a:gd name="connsiteX110" fmla="*/ 2844800 w 4931549"/>
              <a:gd name="connsiteY110" fmla="*/ 1777274 h 5848530"/>
              <a:gd name="connsiteX111" fmla="*/ 2514215 w 4931549"/>
              <a:gd name="connsiteY111" fmla="*/ 2349862 h 5848530"/>
              <a:gd name="connsiteX112" fmla="*/ 1853050 w 4931549"/>
              <a:gd name="connsiteY112" fmla="*/ 2349862 h 5848530"/>
              <a:gd name="connsiteX113" fmla="*/ 1522465 w 4931549"/>
              <a:gd name="connsiteY113" fmla="*/ 1777274 h 5848530"/>
              <a:gd name="connsiteX114" fmla="*/ 1853050 w 4931549"/>
              <a:gd name="connsiteY114" fmla="*/ 1204686 h 5848530"/>
              <a:gd name="connsiteX115" fmla="*/ 0 w 4931549"/>
              <a:gd name="connsiteY115" fmla="*/ 1204686 h 5848530"/>
              <a:gd name="connsiteX116" fmla="*/ 428941 w 4931549"/>
              <a:gd name="connsiteY116" fmla="*/ 1204686 h 5848530"/>
              <a:gd name="connsiteX117" fmla="*/ 759526 w 4931549"/>
              <a:gd name="connsiteY117" fmla="*/ 1777274 h 5848530"/>
              <a:gd name="connsiteX118" fmla="*/ 428941 w 4931549"/>
              <a:gd name="connsiteY118" fmla="*/ 2349862 h 5848530"/>
              <a:gd name="connsiteX119" fmla="*/ 0 w 4931549"/>
              <a:gd name="connsiteY119" fmla="*/ 2349862 h 5848530"/>
              <a:gd name="connsiteX120" fmla="*/ 0 w 4931549"/>
              <a:gd name="connsiteY120" fmla="*/ 1204686 h 5848530"/>
              <a:gd name="connsiteX121" fmla="*/ 806783 w 4931549"/>
              <a:gd name="connsiteY121" fmla="*/ 588557 h 5848530"/>
              <a:gd name="connsiteX122" fmla="*/ 1467950 w 4931549"/>
              <a:gd name="connsiteY122" fmla="*/ 588557 h 5848530"/>
              <a:gd name="connsiteX123" fmla="*/ 1798535 w 4931549"/>
              <a:gd name="connsiteY123" fmla="*/ 1161144 h 5848530"/>
              <a:gd name="connsiteX124" fmla="*/ 1467950 w 4931549"/>
              <a:gd name="connsiteY124" fmla="*/ 1733732 h 5848530"/>
              <a:gd name="connsiteX125" fmla="*/ 806783 w 4931549"/>
              <a:gd name="connsiteY125" fmla="*/ 1733732 h 5848530"/>
              <a:gd name="connsiteX126" fmla="*/ 476199 w 4931549"/>
              <a:gd name="connsiteY126" fmla="*/ 1161144 h 5848530"/>
              <a:gd name="connsiteX127" fmla="*/ 806783 w 4931549"/>
              <a:gd name="connsiteY127" fmla="*/ 588557 h 5848530"/>
              <a:gd name="connsiteX128" fmla="*/ 0 w 4931549"/>
              <a:gd name="connsiteY128" fmla="*/ 0 h 5848530"/>
              <a:gd name="connsiteX129" fmla="*/ 428941 w 4931549"/>
              <a:gd name="connsiteY129" fmla="*/ 0 h 5848530"/>
              <a:gd name="connsiteX130" fmla="*/ 759525 w 4931549"/>
              <a:gd name="connsiteY130" fmla="*/ 572588 h 5848530"/>
              <a:gd name="connsiteX131" fmla="*/ 428941 w 4931549"/>
              <a:gd name="connsiteY131" fmla="*/ 1145176 h 5848530"/>
              <a:gd name="connsiteX132" fmla="*/ 0 w 4931549"/>
              <a:gd name="connsiteY132" fmla="*/ 1145176 h 5848530"/>
              <a:gd name="connsiteX133" fmla="*/ 0 w 4931549"/>
              <a:gd name="connsiteY133" fmla="*/ 0 h 5848530"/>
              <a:gd name="connsiteX0" fmla="*/ 2896839 w 4931549"/>
              <a:gd name="connsiteY0" fmla="*/ 5407296 h 5848530"/>
              <a:gd name="connsiteX1" fmla="*/ 3558006 w 4931549"/>
              <a:gd name="connsiteY1" fmla="*/ 5407296 h 5848530"/>
              <a:gd name="connsiteX2" fmla="*/ 3812754 w 4931549"/>
              <a:gd name="connsiteY2" fmla="*/ 5848530 h 5848530"/>
              <a:gd name="connsiteX3" fmla="*/ 2642093 w 4931549"/>
              <a:gd name="connsiteY3" fmla="*/ 5848530 h 5848530"/>
              <a:gd name="connsiteX4" fmla="*/ 2896839 w 4931549"/>
              <a:gd name="connsiteY4" fmla="*/ 5407296 h 5848530"/>
              <a:gd name="connsiteX5" fmla="*/ 806783 w 4931549"/>
              <a:gd name="connsiteY5" fmla="*/ 5407296 h 5848530"/>
              <a:gd name="connsiteX6" fmla="*/ 1467950 w 4931549"/>
              <a:gd name="connsiteY6" fmla="*/ 5407296 h 5848530"/>
              <a:gd name="connsiteX7" fmla="*/ 1722698 w 4931549"/>
              <a:gd name="connsiteY7" fmla="*/ 5848530 h 5848530"/>
              <a:gd name="connsiteX8" fmla="*/ 552037 w 4931549"/>
              <a:gd name="connsiteY8" fmla="*/ 5848530 h 5848530"/>
              <a:gd name="connsiteX9" fmla="*/ 806783 w 4931549"/>
              <a:gd name="connsiteY9" fmla="*/ 5407296 h 5848530"/>
              <a:gd name="connsiteX10" fmla="*/ 3939798 w 4931549"/>
              <a:gd name="connsiteY10" fmla="*/ 4818742 h 5848530"/>
              <a:gd name="connsiteX11" fmla="*/ 4600965 w 4931549"/>
              <a:gd name="connsiteY11" fmla="*/ 4818742 h 5848530"/>
              <a:gd name="connsiteX12" fmla="*/ 4931549 w 4931549"/>
              <a:gd name="connsiteY12" fmla="*/ 5391330 h 5848530"/>
              <a:gd name="connsiteX13" fmla="*/ 4667585 w 4931549"/>
              <a:gd name="connsiteY13" fmla="*/ 5848530 h 5848530"/>
              <a:gd name="connsiteX14" fmla="*/ 3873179 w 4931549"/>
              <a:gd name="connsiteY14" fmla="*/ 5848530 h 5848530"/>
              <a:gd name="connsiteX15" fmla="*/ 3609213 w 4931549"/>
              <a:gd name="connsiteY15" fmla="*/ 5391330 h 5848530"/>
              <a:gd name="connsiteX16" fmla="*/ 3939798 w 4931549"/>
              <a:gd name="connsiteY16" fmla="*/ 4818742 h 5848530"/>
              <a:gd name="connsiteX17" fmla="*/ 1853786 w 4931549"/>
              <a:gd name="connsiteY17" fmla="*/ 4818742 h 5848530"/>
              <a:gd name="connsiteX18" fmla="*/ 2514952 w 4931549"/>
              <a:gd name="connsiteY18" fmla="*/ 4818742 h 5848530"/>
              <a:gd name="connsiteX19" fmla="*/ 2845537 w 4931549"/>
              <a:gd name="connsiteY19" fmla="*/ 5391330 h 5848530"/>
              <a:gd name="connsiteX20" fmla="*/ 2581572 w 4931549"/>
              <a:gd name="connsiteY20" fmla="*/ 5848530 h 5848530"/>
              <a:gd name="connsiteX21" fmla="*/ 1787167 w 4931549"/>
              <a:gd name="connsiteY21" fmla="*/ 5848530 h 5848530"/>
              <a:gd name="connsiteX22" fmla="*/ 1523202 w 4931549"/>
              <a:gd name="connsiteY22" fmla="*/ 5391330 h 5848530"/>
              <a:gd name="connsiteX23" fmla="*/ 1853786 w 4931549"/>
              <a:gd name="connsiteY23" fmla="*/ 4818742 h 5848530"/>
              <a:gd name="connsiteX24" fmla="*/ 2896839 w 4931549"/>
              <a:gd name="connsiteY24" fmla="*/ 4202612 h 5848530"/>
              <a:gd name="connsiteX25" fmla="*/ 3558006 w 4931549"/>
              <a:gd name="connsiteY25" fmla="*/ 4202612 h 5848530"/>
              <a:gd name="connsiteX26" fmla="*/ 3888591 w 4931549"/>
              <a:gd name="connsiteY26" fmla="*/ 4775200 h 5848530"/>
              <a:gd name="connsiteX27" fmla="*/ 3558006 w 4931549"/>
              <a:gd name="connsiteY27" fmla="*/ 5347788 h 5848530"/>
              <a:gd name="connsiteX28" fmla="*/ 2896839 w 4931549"/>
              <a:gd name="connsiteY28" fmla="*/ 5347788 h 5848530"/>
              <a:gd name="connsiteX29" fmla="*/ 2566255 w 4931549"/>
              <a:gd name="connsiteY29" fmla="*/ 4775200 h 5848530"/>
              <a:gd name="connsiteX30" fmla="*/ 2896839 w 4931549"/>
              <a:gd name="connsiteY30" fmla="*/ 4202612 h 5848530"/>
              <a:gd name="connsiteX31" fmla="*/ 806783 w 4931549"/>
              <a:gd name="connsiteY31" fmla="*/ 4202612 h 5848530"/>
              <a:gd name="connsiteX32" fmla="*/ 1467950 w 4931549"/>
              <a:gd name="connsiteY32" fmla="*/ 4202612 h 5848530"/>
              <a:gd name="connsiteX33" fmla="*/ 1798535 w 4931549"/>
              <a:gd name="connsiteY33" fmla="*/ 4775200 h 5848530"/>
              <a:gd name="connsiteX34" fmla="*/ 1467950 w 4931549"/>
              <a:gd name="connsiteY34" fmla="*/ 5347788 h 5848530"/>
              <a:gd name="connsiteX35" fmla="*/ 806783 w 4931549"/>
              <a:gd name="connsiteY35" fmla="*/ 5347788 h 5848530"/>
              <a:gd name="connsiteX36" fmla="*/ 680154 w 4931549"/>
              <a:gd name="connsiteY36" fmla="*/ 5140319 h 5848530"/>
              <a:gd name="connsiteX37" fmla="*/ 714253 w 4931549"/>
              <a:gd name="connsiteY37" fmla="*/ 5312916 h 5848530"/>
              <a:gd name="connsiteX38" fmla="*/ 759525 w 4931549"/>
              <a:gd name="connsiteY38" fmla="*/ 5391330 h 5848530"/>
              <a:gd name="connsiteX39" fmla="*/ 495561 w 4931549"/>
              <a:gd name="connsiteY39" fmla="*/ 5848530 h 5848530"/>
              <a:gd name="connsiteX40" fmla="*/ 0 w 4931549"/>
              <a:gd name="connsiteY40" fmla="*/ 5848530 h 5848530"/>
              <a:gd name="connsiteX41" fmla="*/ 0 w 4931549"/>
              <a:gd name="connsiteY41" fmla="*/ 4818742 h 5848530"/>
              <a:gd name="connsiteX42" fmla="*/ 428941 w 4931549"/>
              <a:gd name="connsiteY42" fmla="*/ 4818742 h 5848530"/>
              <a:gd name="connsiteX43" fmla="*/ 718411 w 4931549"/>
              <a:gd name="connsiteY43" fmla="*/ 5318942 h 5848530"/>
              <a:gd name="connsiteX44" fmla="*/ 681688 w 4931549"/>
              <a:gd name="connsiteY44" fmla="*/ 5131118 h 5848530"/>
              <a:gd name="connsiteX45" fmla="*/ 476199 w 4931549"/>
              <a:gd name="connsiteY45" fmla="*/ 4775200 h 5848530"/>
              <a:gd name="connsiteX46" fmla="*/ 806783 w 4931549"/>
              <a:gd name="connsiteY46" fmla="*/ 4202612 h 5848530"/>
              <a:gd name="connsiteX47" fmla="*/ 3939798 w 4931549"/>
              <a:gd name="connsiteY47" fmla="*/ 3614058 h 5848530"/>
              <a:gd name="connsiteX48" fmla="*/ 4600965 w 4931549"/>
              <a:gd name="connsiteY48" fmla="*/ 3614058 h 5848530"/>
              <a:gd name="connsiteX49" fmla="*/ 4931549 w 4931549"/>
              <a:gd name="connsiteY49" fmla="*/ 4186646 h 5848530"/>
              <a:gd name="connsiteX50" fmla="*/ 4600965 w 4931549"/>
              <a:gd name="connsiteY50" fmla="*/ 4759234 h 5848530"/>
              <a:gd name="connsiteX51" fmla="*/ 3939798 w 4931549"/>
              <a:gd name="connsiteY51" fmla="*/ 4759234 h 5848530"/>
              <a:gd name="connsiteX52" fmla="*/ 3609213 w 4931549"/>
              <a:gd name="connsiteY52" fmla="*/ 4186646 h 5848530"/>
              <a:gd name="connsiteX53" fmla="*/ 3939798 w 4931549"/>
              <a:gd name="connsiteY53" fmla="*/ 3614058 h 5848530"/>
              <a:gd name="connsiteX54" fmla="*/ 1853786 w 4931549"/>
              <a:gd name="connsiteY54" fmla="*/ 3614058 h 5848530"/>
              <a:gd name="connsiteX55" fmla="*/ 2514952 w 4931549"/>
              <a:gd name="connsiteY55" fmla="*/ 3614058 h 5848530"/>
              <a:gd name="connsiteX56" fmla="*/ 2845537 w 4931549"/>
              <a:gd name="connsiteY56" fmla="*/ 4186646 h 5848530"/>
              <a:gd name="connsiteX57" fmla="*/ 2514952 w 4931549"/>
              <a:gd name="connsiteY57" fmla="*/ 4759234 h 5848530"/>
              <a:gd name="connsiteX58" fmla="*/ 1853786 w 4931549"/>
              <a:gd name="connsiteY58" fmla="*/ 4759234 h 5848530"/>
              <a:gd name="connsiteX59" fmla="*/ 1523202 w 4931549"/>
              <a:gd name="connsiteY59" fmla="*/ 4186646 h 5848530"/>
              <a:gd name="connsiteX60" fmla="*/ 1853786 w 4931549"/>
              <a:gd name="connsiteY60" fmla="*/ 3614058 h 5848530"/>
              <a:gd name="connsiteX61" fmla="*/ 0 w 4931549"/>
              <a:gd name="connsiteY61" fmla="*/ 3614058 h 5848530"/>
              <a:gd name="connsiteX62" fmla="*/ 428941 w 4931549"/>
              <a:gd name="connsiteY62" fmla="*/ 3614058 h 5848530"/>
              <a:gd name="connsiteX63" fmla="*/ 759525 w 4931549"/>
              <a:gd name="connsiteY63" fmla="*/ 4186646 h 5848530"/>
              <a:gd name="connsiteX64" fmla="*/ 428941 w 4931549"/>
              <a:gd name="connsiteY64" fmla="*/ 4759234 h 5848530"/>
              <a:gd name="connsiteX65" fmla="*/ 0 w 4931549"/>
              <a:gd name="connsiteY65" fmla="*/ 4759234 h 5848530"/>
              <a:gd name="connsiteX66" fmla="*/ 0 w 4931549"/>
              <a:gd name="connsiteY66" fmla="*/ 3614058 h 5848530"/>
              <a:gd name="connsiteX67" fmla="*/ 2896839 w 4931549"/>
              <a:gd name="connsiteY67" fmla="*/ 2997928 h 5848530"/>
              <a:gd name="connsiteX68" fmla="*/ 3558006 w 4931549"/>
              <a:gd name="connsiteY68" fmla="*/ 2997928 h 5848530"/>
              <a:gd name="connsiteX69" fmla="*/ 3888591 w 4931549"/>
              <a:gd name="connsiteY69" fmla="*/ 3570516 h 5848530"/>
              <a:gd name="connsiteX70" fmla="*/ 3558006 w 4931549"/>
              <a:gd name="connsiteY70" fmla="*/ 4143104 h 5848530"/>
              <a:gd name="connsiteX71" fmla="*/ 2896839 w 4931549"/>
              <a:gd name="connsiteY71" fmla="*/ 4143104 h 5848530"/>
              <a:gd name="connsiteX72" fmla="*/ 2566255 w 4931549"/>
              <a:gd name="connsiteY72" fmla="*/ 3570516 h 5848530"/>
              <a:gd name="connsiteX73" fmla="*/ 2896839 w 4931549"/>
              <a:gd name="connsiteY73" fmla="*/ 2997928 h 5848530"/>
              <a:gd name="connsiteX74" fmla="*/ 806783 w 4931549"/>
              <a:gd name="connsiteY74" fmla="*/ 2997928 h 5848530"/>
              <a:gd name="connsiteX75" fmla="*/ 1467950 w 4931549"/>
              <a:gd name="connsiteY75" fmla="*/ 2997928 h 5848530"/>
              <a:gd name="connsiteX76" fmla="*/ 1798535 w 4931549"/>
              <a:gd name="connsiteY76" fmla="*/ 3570516 h 5848530"/>
              <a:gd name="connsiteX77" fmla="*/ 1467950 w 4931549"/>
              <a:gd name="connsiteY77" fmla="*/ 4143104 h 5848530"/>
              <a:gd name="connsiteX78" fmla="*/ 806783 w 4931549"/>
              <a:gd name="connsiteY78" fmla="*/ 4143104 h 5848530"/>
              <a:gd name="connsiteX79" fmla="*/ 476199 w 4931549"/>
              <a:gd name="connsiteY79" fmla="*/ 3570516 h 5848530"/>
              <a:gd name="connsiteX80" fmla="*/ 806783 w 4931549"/>
              <a:gd name="connsiteY80" fmla="*/ 2997928 h 5848530"/>
              <a:gd name="connsiteX81" fmla="*/ 1853050 w 4931549"/>
              <a:gd name="connsiteY81" fmla="*/ 2409372 h 5848530"/>
              <a:gd name="connsiteX82" fmla="*/ 2514215 w 4931549"/>
              <a:gd name="connsiteY82" fmla="*/ 2409372 h 5848530"/>
              <a:gd name="connsiteX83" fmla="*/ 2844800 w 4931549"/>
              <a:gd name="connsiteY83" fmla="*/ 2981961 h 5848530"/>
              <a:gd name="connsiteX84" fmla="*/ 2514215 w 4931549"/>
              <a:gd name="connsiteY84" fmla="*/ 3554548 h 5848530"/>
              <a:gd name="connsiteX85" fmla="*/ 1853050 w 4931549"/>
              <a:gd name="connsiteY85" fmla="*/ 3554548 h 5848530"/>
              <a:gd name="connsiteX86" fmla="*/ 1522465 w 4931549"/>
              <a:gd name="connsiteY86" fmla="*/ 2981961 h 5848530"/>
              <a:gd name="connsiteX87" fmla="*/ 1853050 w 4931549"/>
              <a:gd name="connsiteY87" fmla="*/ 2409372 h 5848530"/>
              <a:gd name="connsiteX88" fmla="*/ 0 w 4931549"/>
              <a:gd name="connsiteY88" fmla="*/ 2409372 h 5848530"/>
              <a:gd name="connsiteX89" fmla="*/ 428941 w 4931549"/>
              <a:gd name="connsiteY89" fmla="*/ 2409372 h 5848530"/>
              <a:gd name="connsiteX90" fmla="*/ 759525 w 4931549"/>
              <a:gd name="connsiteY90" fmla="*/ 2981961 h 5848530"/>
              <a:gd name="connsiteX91" fmla="*/ 428941 w 4931549"/>
              <a:gd name="connsiteY91" fmla="*/ 3554548 h 5848530"/>
              <a:gd name="connsiteX92" fmla="*/ 0 w 4931549"/>
              <a:gd name="connsiteY92" fmla="*/ 3554548 h 5848530"/>
              <a:gd name="connsiteX93" fmla="*/ 0 w 4931549"/>
              <a:gd name="connsiteY93" fmla="*/ 2409372 h 5848530"/>
              <a:gd name="connsiteX94" fmla="*/ 2896839 w 4931549"/>
              <a:gd name="connsiteY94" fmla="*/ 1793242 h 5848530"/>
              <a:gd name="connsiteX95" fmla="*/ 3558006 w 4931549"/>
              <a:gd name="connsiteY95" fmla="*/ 1793242 h 5848530"/>
              <a:gd name="connsiteX96" fmla="*/ 3888591 w 4931549"/>
              <a:gd name="connsiteY96" fmla="*/ 2365830 h 5848530"/>
              <a:gd name="connsiteX97" fmla="*/ 3558006 w 4931549"/>
              <a:gd name="connsiteY97" fmla="*/ 2938418 h 5848530"/>
              <a:gd name="connsiteX98" fmla="*/ 2896839 w 4931549"/>
              <a:gd name="connsiteY98" fmla="*/ 2938418 h 5848530"/>
              <a:gd name="connsiteX99" fmla="*/ 2566255 w 4931549"/>
              <a:gd name="connsiteY99" fmla="*/ 2365830 h 5848530"/>
              <a:gd name="connsiteX100" fmla="*/ 2896839 w 4931549"/>
              <a:gd name="connsiteY100" fmla="*/ 1793242 h 5848530"/>
              <a:gd name="connsiteX101" fmla="*/ 806783 w 4931549"/>
              <a:gd name="connsiteY101" fmla="*/ 1793242 h 5848530"/>
              <a:gd name="connsiteX102" fmla="*/ 1467950 w 4931549"/>
              <a:gd name="connsiteY102" fmla="*/ 1793242 h 5848530"/>
              <a:gd name="connsiteX103" fmla="*/ 1798535 w 4931549"/>
              <a:gd name="connsiteY103" fmla="*/ 2365830 h 5848530"/>
              <a:gd name="connsiteX104" fmla="*/ 1467950 w 4931549"/>
              <a:gd name="connsiteY104" fmla="*/ 2938418 h 5848530"/>
              <a:gd name="connsiteX105" fmla="*/ 806783 w 4931549"/>
              <a:gd name="connsiteY105" fmla="*/ 2938418 h 5848530"/>
              <a:gd name="connsiteX106" fmla="*/ 476199 w 4931549"/>
              <a:gd name="connsiteY106" fmla="*/ 2365830 h 5848530"/>
              <a:gd name="connsiteX107" fmla="*/ 806783 w 4931549"/>
              <a:gd name="connsiteY107" fmla="*/ 1793242 h 5848530"/>
              <a:gd name="connsiteX108" fmla="*/ 1853050 w 4931549"/>
              <a:gd name="connsiteY108" fmla="*/ 1204686 h 5848530"/>
              <a:gd name="connsiteX109" fmla="*/ 2514215 w 4931549"/>
              <a:gd name="connsiteY109" fmla="*/ 1204686 h 5848530"/>
              <a:gd name="connsiteX110" fmla="*/ 2844800 w 4931549"/>
              <a:gd name="connsiteY110" fmla="*/ 1777274 h 5848530"/>
              <a:gd name="connsiteX111" fmla="*/ 2514215 w 4931549"/>
              <a:gd name="connsiteY111" fmla="*/ 2349862 h 5848530"/>
              <a:gd name="connsiteX112" fmla="*/ 1853050 w 4931549"/>
              <a:gd name="connsiteY112" fmla="*/ 2349862 h 5848530"/>
              <a:gd name="connsiteX113" fmla="*/ 1522465 w 4931549"/>
              <a:gd name="connsiteY113" fmla="*/ 1777274 h 5848530"/>
              <a:gd name="connsiteX114" fmla="*/ 1853050 w 4931549"/>
              <a:gd name="connsiteY114" fmla="*/ 1204686 h 5848530"/>
              <a:gd name="connsiteX115" fmla="*/ 0 w 4931549"/>
              <a:gd name="connsiteY115" fmla="*/ 1204686 h 5848530"/>
              <a:gd name="connsiteX116" fmla="*/ 428941 w 4931549"/>
              <a:gd name="connsiteY116" fmla="*/ 1204686 h 5848530"/>
              <a:gd name="connsiteX117" fmla="*/ 759526 w 4931549"/>
              <a:gd name="connsiteY117" fmla="*/ 1777274 h 5848530"/>
              <a:gd name="connsiteX118" fmla="*/ 428941 w 4931549"/>
              <a:gd name="connsiteY118" fmla="*/ 2349862 h 5848530"/>
              <a:gd name="connsiteX119" fmla="*/ 0 w 4931549"/>
              <a:gd name="connsiteY119" fmla="*/ 2349862 h 5848530"/>
              <a:gd name="connsiteX120" fmla="*/ 0 w 4931549"/>
              <a:gd name="connsiteY120" fmla="*/ 1204686 h 5848530"/>
              <a:gd name="connsiteX121" fmla="*/ 806783 w 4931549"/>
              <a:gd name="connsiteY121" fmla="*/ 588557 h 5848530"/>
              <a:gd name="connsiteX122" fmla="*/ 1467950 w 4931549"/>
              <a:gd name="connsiteY122" fmla="*/ 588557 h 5848530"/>
              <a:gd name="connsiteX123" fmla="*/ 1798535 w 4931549"/>
              <a:gd name="connsiteY123" fmla="*/ 1161144 h 5848530"/>
              <a:gd name="connsiteX124" fmla="*/ 1467950 w 4931549"/>
              <a:gd name="connsiteY124" fmla="*/ 1733732 h 5848530"/>
              <a:gd name="connsiteX125" fmla="*/ 806783 w 4931549"/>
              <a:gd name="connsiteY125" fmla="*/ 1733732 h 5848530"/>
              <a:gd name="connsiteX126" fmla="*/ 476199 w 4931549"/>
              <a:gd name="connsiteY126" fmla="*/ 1161144 h 5848530"/>
              <a:gd name="connsiteX127" fmla="*/ 806783 w 4931549"/>
              <a:gd name="connsiteY127" fmla="*/ 588557 h 5848530"/>
              <a:gd name="connsiteX128" fmla="*/ 0 w 4931549"/>
              <a:gd name="connsiteY128" fmla="*/ 0 h 5848530"/>
              <a:gd name="connsiteX129" fmla="*/ 428941 w 4931549"/>
              <a:gd name="connsiteY129" fmla="*/ 0 h 5848530"/>
              <a:gd name="connsiteX130" fmla="*/ 759525 w 4931549"/>
              <a:gd name="connsiteY130" fmla="*/ 572588 h 5848530"/>
              <a:gd name="connsiteX131" fmla="*/ 428941 w 4931549"/>
              <a:gd name="connsiteY131" fmla="*/ 1145176 h 5848530"/>
              <a:gd name="connsiteX132" fmla="*/ 0 w 4931549"/>
              <a:gd name="connsiteY132" fmla="*/ 1145176 h 5848530"/>
              <a:gd name="connsiteX133" fmla="*/ 0 w 4931549"/>
              <a:gd name="connsiteY133" fmla="*/ 0 h 5848530"/>
              <a:gd name="connsiteX0" fmla="*/ 2896839 w 4931549"/>
              <a:gd name="connsiteY0" fmla="*/ 5407296 h 5848530"/>
              <a:gd name="connsiteX1" fmla="*/ 3558006 w 4931549"/>
              <a:gd name="connsiteY1" fmla="*/ 5407296 h 5848530"/>
              <a:gd name="connsiteX2" fmla="*/ 3812754 w 4931549"/>
              <a:gd name="connsiteY2" fmla="*/ 5848530 h 5848530"/>
              <a:gd name="connsiteX3" fmla="*/ 2642093 w 4931549"/>
              <a:gd name="connsiteY3" fmla="*/ 5848530 h 5848530"/>
              <a:gd name="connsiteX4" fmla="*/ 2896839 w 4931549"/>
              <a:gd name="connsiteY4" fmla="*/ 5407296 h 5848530"/>
              <a:gd name="connsiteX5" fmla="*/ 806783 w 4931549"/>
              <a:gd name="connsiteY5" fmla="*/ 5407296 h 5848530"/>
              <a:gd name="connsiteX6" fmla="*/ 1467950 w 4931549"/>
              <a:gd name="connsiteY6" fmla="*/ 5407296 h 5848530"/>
              <a:gd name="connsiteX7" fmla="*/ 1722698 w 4931549"/>
              <a:gd name="connsiteY7" fmla="*/ 5848530 h 5848530"/>
              <a:gd name="connsiteX8" fmla="*/ 552037 w 4931549"/>
              <a:gd name="connsiteY8" fmla="*/ 5848530 h 5848530"/>
              <a:gd name="connsiteX9" fmla="*/ 806783 w 4931549"/>
              <a:gd name="connsiteY9" fmla="*/ 5407296 h 5848530"/>
              <a:gd name="connsiteX10" fmla="*/ 3939798 w 4931549"/>
              <a:gd name="connsiteY10" fmla="*/ 4818742 h 5848530"/>
              <a:gd name="connsiteX11" fmla="*/ 4600965 w 4931549"/>
              <a:gd name="connsiteY11" fmla="*/ 4818742 h 5848530"/>
              <a:gd name="connsiteX12" fmla="*/ 4931549 w 4931549"/>
              <a:gd name="connsiteY12" fmla="*/ 5391330 h 5848530"/>
              <a:gd name="connsiteX13" fmla="*/ 4667585 w 4931549"/>
              <a:gd name="connsiteY13" fmla="*/ 5848530 h 5848530"/>
              <a:gd name="connsiteX14" fmla="*/ 3873179 w 4931549"/>
              <a:gd name="connsiteY14" fmla="*/ 5848530 h 5848530"/>
              <a:gd name="connsiteX15" fmla="*/ 3609213 w 4931549"/>
              <a:gd name="connsiteY15" fmla="*/ 5391330 h 5848530"/>
              <a:gd name="connsiteX16" fmla="*/ 3939798 w 4931549"/>
              <a:gd name="connsiteY16" fmla="*/ 4818742 h 5848530"/>
              <a:gd name="connsiteX17" fmla="*/ 1853786 w 4931549"/>
              <a:gd name="connsiteY17" fmla="*/ 4818742 h 5848530"/>
              <a:gd name="connsiteX18" fmla="*/ 2514952 w 4931549"/>
              <a:gd name="connsiteY18" fmla="*/ 4818742 h 5848530"/>
              <a:gd name="connsiteX19" fmla="*/ 2845537 w 4931549"/>
              <a:gd name="connsiteY19" fmla="*/ 5391330 h 5848530"/>
              <a:gd name="connsiteX20" fmla="*/ 2581572 w 4931549"/>
              <a:gd name="connsiteY20" fmla="*/ 5848530 h 5848530"/>
              <a:gd name="connsiteX21" fmla="*/ 1787167 w 4931549"/>
              <a:gd name="connsiteY21" fmla="*/ 5848530 h 5848530"/>
              <a:gd name="connsiteX22" fmla="*/ 1523202 w 4931549"/>
              <a:gd name="connsiteY22" fmla="*/ 5391330 h 5848530"/>
              <a:gd name="connsiteX23" fmla="*/ 1853786 w 4931549"/>
              <a:gd name="connsiteY23" fmla="*/ 4818742 h 5848530"/>
              <a:gd name="connsiteX24" fmla="*/ 2896839 w 4931549"/>
              <a:gd name="connsiteY24" fmla="*/ 4202612 h 5848530"/>
              <a:gd name="connsiteX25" fmla="*/ 3558006 w 4931549"/>
              <a:gd name="connsiteY25" fmla="*/ 4202612 h 5848530"/>
              <a:gd name="connsiteX26" fmla="*/ 3888591 w 4931549"/>
              <a:gd name="connsiteY26" fmla="*/ 4775200 h 5848530"/>
              <a:gd name="connsiteX27" fmla="*/ 3558006 w 4931549"/>
              <a:gd name="connsiteY27" fmla="*/ 5347788 h 5848530"/>
              <a:gd name="connsiteX28" fmla="*/ 2896839 w 4931549"/>
              <a:gd name="connsiteY28" fmla="*/ 5347788 h 5848530"/>
              <a:gd name="connsiteX29" fmla="*/ 2566255 w 4931549"/>
              <a:gd name="connsiteY29" fmla="*/ 4775200 h 5848530"/>
              <a:gd name="connsiteX30" fmla="*/ 2896839 w 4931549"/>
              <a:gd name="connsiteY30" fmla="*/ 4202612 h 5848530"/>
              <a:gd name="connsiteX31" fmla="*/ 806783 w 4931549"/>
              <a:gd name="connsiteY31" fmla="*/ 4202612 h 5848530"/>
              <a:gd name="connsiteX32" fmla="*/ 1467950 w 4931549"/>
              <a:gd name="connsiteY32" fmla="*/ 4202612 h 5848530"/>
              <a:gd name="connsiteX33" fmla="*/ 1798535 w 4931549"/>
              <a:gd name="connsiteY33" fmla="*/ 4775200 h 5848530"/>
              <a:gd name="connsiteX34" fmla="*/ 1467950 w 4931549"/>
              <a:gd name="connsiteY34" fmla="*/ 5347788 h 5848530"/>
              <a:gd name="connsiteX35" fmla="*/ 806783 w 4931549"/>
              <a:gd name="connsiteY35" fmla="*/ 5347788 h 5848530"/>
              <a:gd name="connsiteX36" fmla="*/ 680154 w 4931549"/>
              <a:gd name="connsiteY36" fmla="*/ 5140319 h 5848530"/>
              <a:gd name="connsiteX37" fmla="*/ 714253 w 4931549"/>
              <a:gd name="connsiteY37" fmla="*/ 5312916 h 5848530"/>
              <a:gd name="connsiteX38" fmla="*/ 759525 w 4931549"/>
              <a:gd name="connsiteY38" fmla="*/ 5391330 h 5848530"/>
              <a:gd name="connsiteX39" fmla="*/ 495561 w 4931549"/>
              <a:gd name="connsiteY39" fmla="*/ 5848530 h 5848530"/>
              <a:gd name="connsiteX40" fmla="*/ 0 w 4931549"/>
              <a:gd name="connsiteY40" fmla="*/ 5848530 h 5848530"/>
              <a:gd name="connsiteX41" fmla="*/ 0 w 4931549"/>
              <a:gd name="connsiteY41" fmla="*/ 4818742 h 5848530"/>
              <a:gd name="connsiteX42" fmla="*/ 428941 w 4931549"/>
              <a:gd name="connsiteY42" fmla="*/ 4818742 h 5848530"/>
              <a:gd name="connsiteX43" fmla="*/ 718411 w 4931549"/>
              <a:gd name="connsiteY43" fmla="*/ 5318942 h 5848530"/>
              <a:gd name="connsiteX44" fmla="*/ 638283 w 4931549"/>
              <a:gd name="connsiteY44" fmla="*/ 5099288 h 5848530"/>
              <a:gd name="connsiteX45" fmla="*/ 476199 w 4931549"/>
              <a:gd name="connsiteY45" fmla="*/ 4775200 h 5848530"/>
              <a:gd name="connsiteX46" fmla="*/ 806783 w 4931549"/>
              <a:gd name="connsiteY46" fmla="*/ 4202612 h 5848530"/>
              <a:gd name="connsiteX47" fmla="*/ 3939798 w 4931549"/>
              <a:gd name="connsiteY47" fmla="*/ 3614058 h 5848530"/>
              <a:gd name="connsiteX48" fmla="*/ 4600965 w 4931549"/>
              <a:gd name="connsiteY48" fmla="*/ 3614058 h 5848530"/>
              <a:gd name="connsiteX49" fmla="*/ 4931549 w 4931549"/>
              <a:gd name="connsiteY49" fmla="*/ 4186646 h 5848530"/>
              <a:gd name="connsiteX50" fmla="*/ 4600965 w 4931549"/>
              <a:gd name="connsiteY50" fmla="*/ 4759234 h 5848530"/>
              <a:gd name="connsiteX51" fmla="*/ 3939798 w 4931549"/>
              <a:gd name="connsiteY51" fmla="*/ 4759234 h 5848530"/>
              <a:gd name="connsiteX52" fmla="*/ 3609213 w 4931549"/>
              <a:gd name="connsiteY52" fmla="*/ 4186646 h 5848530"/>
              <a:gd name="connsiteX53" fmla="*/ 3939798 w 4931549"/>
              <a:gd name="connsiteY53" fmla="*/ 3614058 h 5848530"/>
              <a:gd name="connsiteX54" fmla="*/ 1853786 w 4931549"/>
              <a:gd name="connsiteY54" fmla="*/ 3614058 h 5848530"/>
              <a:gd name="connsiteX55" fmla="*/ 2514952 w 4931549"/>
              <a:gd name="connsiteY55" fmla="*/ 3614058 h 5848530"/>
              <a:gd name="connsiteX56" fmla="*/ 2845537 w 4931549"/>
              <a:gd name="connsiteY56" fmla="*/ 4186646 h 5848530"/>
              <a:gd name="connsiteX57" fmla="*/ 2514952 w 4931549"/>
              <a:gd name="connsiteY57" fmla="*/ 4759234 h 5848530"/>
              <a:gd name="connsiteX58" fmla="*/ 1853786 w 4931549"/>
              <a:gd name="connsiteY58" fmla="*/ 4759234 h 5848530"/>
              <a:gd name="connsiteX59" fmla="*/ 1523202 w 4931549"/>
              <a:gd name="connsiteY59" fmla="*/ 4186646 h 5848530"/>
              <a:gd name="connsiteX60" fmla="*/ 1853786 w 4931549"/>
              <a:gd name="connsiteY60" fmla="*/ 3614058 h 5848530"/>
              <a:gd name="connsiteX61" fmla="*/ 0 w 4931549"/>
              <a:gd name="connsiteY61" fmla="*/ 3614058 h 5848530"/>
              <a:gd name="connsiteX62" fmla="*/ 428941 w 4931549"/>
              <a:gd name="connsiteY62" fmla="*/ 3614058 h 5848530"/>
              <a:gd name="connsiteX63" fmla="*/ 759525 w 4931549"/>
              <a:gd name="connsiteY63" fmla="*/ 4186646 h 5848530"/>
              <a:gd name="connsiteX64" fmla="*/ 428941 w 4931549"/>
              <a:gd name="connsiteY64" fmla="*/ 4759234 h 5848530"/>
              <a:gd name="connsiteX65" fmla="*/ 0 w 4931549"/>
              <a:gd name="connsiteY65" fmla="*/ 4759234 h 5848530"/>
              <a:gd name="connsiteX66" fmla="*/ 0 w 4931549"/>
              <a:gd name="connsiteY66" fmla="*/ 3614058 h 5848530"/>
              <a:gd name="connsiteX67" fmla="*/ 2896839 w 4931549"/>
              <a:gd name="connsiteY67" fmla="*/ 2997928 h 5848530"/>
              <a:gd name="connsiteX68" fmla="*/ 3558006 w 4931549"/>
              <a:gd name="connsiteY68" fmla="*/ 2997928 h 5848530"/>
              <a:gd name="connsiteX69" fmla="*/ 3888591 w 4931549"/>
              <a:gd name="connsiteY69" fmla="*/ 3570516 h 5848530"/>
              <a:gd name="connsiteX70" fmla="*/ 3558006 w 4931549"/>
              <a:gd name="connsiteY70" fmla="*/ 4143104 h 5848530"/>
              <a:gd name="connsiteX71" fmla="*/ 2896839 w 4931549"/>
              <a:gd name="connsiteY71" fmla="*/ 4143104 h 5848530"/>
              <a:gd name="connsiteX72" fmla="*/ 2566255 w 4931549"/>
              <a:gd name="connsiteY72" fmla="*/ 3570516 h 5848530"/>
              <a:gd name="connsiteX73" fmla="*/ 2896839 w 4931549"/>
              <a:gd name="connsiteY73" fmla="*/ 2997928 h 5848530"/>
              <a:gd name="connsiteX74" fmla="*/ 806783 w 4931549"/>
              <a:gd name="connsiteY74" fmla="*/ 2997928 h 5848530"/>
              <a:gd name="connsiteX75" fmla="*/ 1467950 w 4931549"/>
              <a:gd name="connsiteY75" fmla="*/ 2997928 h 5848530"/>
              <a:gd name="connsiteX76" fmla="*/ 1798535 w 4931549"/>
              <a:gd name="connsiteY76" fmla="*/ 3570516 h 5848530"/>
              <a:gd name="connsiteX77" fmla="*/ 1467950 w 4931549"/>
              <a:gd name="connsiteY77" fmla="*/ 4143104 h 5848530"/>
              <a:gd name="connsiteX78" fmla="*/ 806783 w 4931549"/>
              <a:gd name="connsiteY78" fmla="*/ 4143104 h 5848530"/>
              <a:gd name="connsiteX79" fmla="*/ 476199 w 4931549"/>
              <a:gd name="connsiteY79" fmla="*/ 3570516 h 5848530"/>
              <a:gd name="connsiteX80" fmla="*/ 806783 w 4931549"/>
              <a:gd name="connsiteY80" fmla="*/ 2997928 h 5848530"/>
              <a:gd name="connsiteX81" fmla="*/ 1853050 w 4931549"/>
              <a:gd name="connsiteY81" fmla="*/ 2409372 h 5848530"/>
              <a:gd name="connsiteX82" fmla="*/ 2514215 w 4931549"/>
              <a:gd name="connsiteY82" fmla="*/ 2409372 h 5848530"/>
              <a:gd name="connsiteX83" fmla="*/ 2844800 w 4931549"/>
              <a:gd name="connsiteY83" fmla="*/ 2981961 h 5848530"/>
              <a:gd name="connsiteX84" fmla="*/ 2514215 w 4931549"/>
              <a:gd name="connsiteY84" fmla="*/ 3554548 h 5848530"/>
              <a:gd name="connsiteX85" fmla="*/ 1853050 w 4931549"/>
              <a:gd name="connsiteY85" fmla="*/ 3554548 h 5848530"/>
              <a:gd name="connsiteX86" fmla="*/ 1522465 w 4931549"/>
              <a:gd name="connsiteY86" fmla="*/ 2981961 h 5848530"/>
              <a:gd name="connsiteX87" fmla="*/ 1853050 w 4931549"/>
              <a:gd name="connsiteY87" fmla="*/ 2409372 h 5848530"/>
              <a:gd name="connsiteX88" fmla="*/ 0 w 4931549"/>
              <a:gd name="connsiteY88" fmla="*/ 2409372 h 5848530"/>
              <a:gd name="connsiteX89" fmla="*/ 428941 w 4931549"/>
              <a:gd name="connsiteY89" fmla="*/ 2409372 h 5848530"/>
              <a:gd name="connsiteX90" fmla="*/ 759525 w 4931549"/>
              <a:gd name="connsiteY90" fmla="*/ 2981961 h 5848530"/>
              <a:gd name="connsiteX91" fmla="*/ 428941 w 4931549"/>
              <a:gd name="connsiteY91" fmla="*/ 3554548 h 5848530"/>
              <a:gd name="connsiteX92" fmla="*/ 0 w 4931549"/>
              <a:gd name="connsiteY92" fmla="*/ 3554548 h 5848530"/>
              <a:gd name="connsiteX93" fmla="*/ 0 w 4931549"/>
              <a:gd name="connsiteY93" fmla="*/ 2409372 h 5848530"/>
              <a:gd name="connsiteX94" fmla="*/ 2896839 w 4931549"/>
              <a:gd name="connsiteY94" fmla="*/ 1793242 h 5848530"/>
              <a:gd name="connsiteX95" fmla="*/ 3558006 w 4931549"/>
              <a:gd name="connsiteY95" fmla="*/ 1793242 h 5848530"/>
              <a:gd name="connsiteX96" fmla="*/ 3888591 w 4931549"/>
              <a:gd name="connsiteY96" fmla="*/ 2365830 h 5848530"/>
              <a:gd name="connsiteX97" fmla="*/ 3558006 w 4931549"/>
              <a:gd name="connsiteY97" fmla="*/ 2938418 h 5848530"/>
              <a:gd name="connsiteX98" fmla="*/ 2896839 w 4931549"/>
              <a:gd name="connsiteY98" fmla="*/ 2938418 h 5848530"/>
              <a:gd name="connsiteX99" fmla="*/ 2566255 w 4931549"/>
              <a:gd name="connsiteY99" fmla="*/ 2365830 h 5848530"/>
              <a:gd name="connsiteX100" fmla="*/ 2896839 w 4931549"/>
              <a:gd name="connsiteY100" fmla="*/ 1793242 h 5848530"/>
              <a:gd name="connsiteX101" fmla="*/ 806783 w 4931549"/>
              <a:gd name="connsiteY101" fmla="*/ 1793242 h 5848530"/>
              <a:gd name="connsiteX102" fmla="*/ 1467950 w 4931549"/>
              <a:gd name="connsiteY102" fmla="*/ 1793242 h 5848530"/>
              <a:gd name="connsiteX103" fmla="*/ 1798535 w 4931549"/>
              <a:gd name="connsiteY103" fmla="*/ 2365830 h 5848530"/>
              <a:gd name="connsiteX104" fmla="*/ 1467950 w 4931549"/>
              <a:gd name="connsiteY104" fmla="*/ 2938418 h 5848530"/>
              <a:gd name="connsiteX105" fmla="*/ 806783 w 4931549"/>
              <a:gd name="connsiteY105" fmla="*/ 2938418 h 5848530"/>
              <a:gd name="connsiteX106" fmla="*/ 476199 w 4931549"/>
              <a:gd name="connsiteY106" fmla="*/ 2365830 h 5848530"/>
              <a:gd name="connsiteX107" fmla="*/ 806783 w 4931549"/>
              <a:gd name="connsiteY107" fmla="*/ 1793242 h 5848530"/>
              <a:gd name="connsiteX108" fmla="*/ 1853050 w 4931549"/>
              <a:gd name="connsiteY108" fmla="*/ 1204686 h 5848530"/>
              <a:gd name="connsiteX109" fmla="*/ 2514215 w 4931549"/>
              <a:gd name="connsiteY109" fmla="*/ 1204686 h 5848530"/>
              <a:gd name="connsiteX110" fmla="*/ 2844800 w 4931549"/>
              <a:gd name="connsiteY110" fmla="*/ 1777274 h 5848530"/>
              <a:gd name="connsiteX111" fmla="*/ 2514215 w 4931549"/>
              <a:gd name="connsiteY111" fmla="*/ 2349862 h 5848530"/>
              <a:gd name="connsiteX112" fmla="*/ 1853050 w 4931549"/>
              <a:gd name="connsiteY112" fmla="*/ 2349862 h 5848530"/>
              <a:gd name="connsiteX113" fmla="*/ 1522465 w 4931549"/>
              <a:gd name="connsiteY113" fmla="*/ 1777274 h 5848530"/>
              <a:gd name="connsiteX114" fmla="*/ 1853050 w 4931549"/>
              <a:gd name="connsiteY114" fmla="*/ 1204686 h 5848530"/>
              <a:gd name="connsiteX115" fmla="*/ 0 w 4931549"/>
              <a:gd name="connsiteY115" fmla="*/ 1204686 h 5848530"/>
              <a:gd name="connsiteX116" fmla="*/ 428941 w 4931549"/>
              <a:gd name="connsiteY116" fmla="*/ 1204686 h 5848530"/>
              <a:gd name="connsiteX117" fmla="*/ 759526 w 4931549"/>
              <a:gd name="connsiteY117" fmla="*/ 1777274 h 5848530"/>
              <a:gd name="connsiteX118" fmla="*/ 428941 w 4931549"/>
              <a:gd name="connsiteY118" fmla="*/ 2349862 h 5848530"/>
              <a:gd name="connsiteX119" fmla="*/ 0 w 4931549"/>
              <a:gd name="connsiteY119" fmla="*/ 2349862 h 5848530"/>
              <a:gd name="connsiteX120" fmla="*/ 0 w 4931549"/>
              <a:gd name="connsiteY120" fmla="*/ 1204686 h 5848530"/>
              <a:gd name="connsiteX121" fmla="*/ 806783 w 4931549"/>
              <a:gd name="connsiteY121" fmla="*/ 588557 h 5848530"/>
              <a:gd name="connsiteX122" fmla="*/ 1467950 w 4931549"/>
              <a:gd name="connsiteY122" fmla="*/ 588557 h 5848530"/>
              <a:gd name="connsiteX123" fmla="*/ 1798535 w 4931549"/>
              <a:gd name="connsiteY123" fmla="*/ 1161144 h 5848530"/>
              <a:gd name="connsiteX124" fmla="*/ 1467950 w 4931549"/>
              <a:gd name="connsiteY124" fmla="*/ 1733732 h 5848530"/>
              <a:gd name="connsiteX125" fmla="*/ 806783 w 4931549"/>
              <a:gd name="connsiteY125" fmla="*/ 1733732 h 5848530"/>
              <a:gd name="connsiteX126" fmla="*/ 476199 w 4931549"/>
              <a:gd name="connsiteY126" fmla="*/ 1161144 h 5848530"/>
              <a:gd name="connsiteX127" fmla="*/ 806783 w 4931549"/>
              <a:gd name="connsiteY127" fmla="*/ 588557 h 5848530"/>
              <a:gd name="connsiteX128" fmla="*/ 0 w 4931549"/>
              <a:gd name="connsiteY128" fmla="*/ 0 h 5848530"/>
              <a:gd name="connsiteX129" fmla="*/ 428941 w 4931549"/>
              <a:gd name="connsiteY129" fmla="*/ 0 h 5848530"/>
              <a:gd name="connsiteX130" fmla="*/ 759525 w 4931549"/>
              <a:gd name="connsiteY130" fmla="*/ 572588 h 5848530"/>
              <a:gd name="connsiteX131" fmla="*/ 428941 w 4931549"/>
              <a:gd name="connsiteY131" fmla="*/ 1145176 h 5848530"/>
              <a:gd name="connsiteX132" fmla="*/ 0 w 4931549"/>
              <a:gd name="connsiteY132" fmla="*/ 1145176 h 5848530"/>
              <a:gd name="connsiteX133" fmla="*/ 0 w 4931549"/>
              <a:gd name="connsiteY133" fmla="*/ 0 h 5848530"/>
              <a:gd name="connsiteX0" fmla="*/ 2896839 w 4931549"/>
              <a:gd name="connsiteY0" fmla="*/ 5407296 h 5848530"/>
              <a:gd name="connsiteX1" fmla="*/ 3558006 w 4931549"/>
              <a:gd name="connsiteY1" fmla="*/ 5407296 h 5848530"/>
              <a:gd name="connsiteX2" fmla="*/ 3812754 w 4931549"/>
              <a:gd name="connsiteY2" fmla="*/ 5848530 h 5848530"/>
              <a:gd name="connsiteX3" fmla="*/ 2642093 w 4931549"/>
              <a:gd name="connsiteY3" fmla="*/ 5848530 h 5848530"/>
              <a:gd name="connsiteX4" fmla="*/ 2896839 w 4931549"/>
              <a:gd name="connsiteY4" fmla="*/ 5407296 h 5848530"/>
              <a:gd name="connsiteX5" fmla="*/ 806783 w 4931549"/>
              <a:gd name="connsiteY5" fmla="*/ 5407296 h 5848530"/>
              <a:gd name="connsiteX6" fmla="*/ 1467950 w 4931549"/>
              <a:gd name="connsiteY6" fmla="*/ 5407296 h 5848530"/>
              <a:gd name="connsiteX7" fmla="*/ 1722698 w 4931549"/>
              <a:gd name="connsiteY7" fmla="*/ 5848530 h 5848530"/>
              <a:gd name="connsiteX8" fmla="*/ 552037 w 4931549"/>
              <a:gd name="connsiteY8" fmla="*/ 5848530 h 5848530"/>
              <a:gd name="connsiteX9" fmla="*/ 806783 w 4931549"/>
              <a:gd name="connsiteY9" fmla="*/ 5407296 h 5848530"/>
              <a:gd name="connsiteX10" fmla="*/ 3939798 w 4931549"/>
              <a:gd name="connsiteY10" fmla="*/ 4818742 h 5848530"/>
              <a:gd name="connsiteX11" fmla="*/ 4600965 w 4931549"/>
              <a:gd name="connsiteY11" fmla="*/ 4818742 h 5848530"/>
              <a:gd name="connsiteX12" fmla="*/ 4931549 w 4931549"/>
              <a:gd name="connsiteY12" fmla="*/ 5391330 h 5848530"/>
              <a:gd name="connsiteX13" fmla="*/ 4667585 w 4931549"/>
              <a:gd name="connsiteY13" fmla="*/ 5848530 h 5848530"/>
              <a:gd name="connsiteX14" fmla="*/ 3873179 w 4931549"/>
              <a:gd name="connsiteY14" fmla="*/ 5848530 h 5848530"/>
              <a:gd name="connsiteX15" fmla="*/ 3609213 w 4931549"/>
              <a:gd name="connsiteY15" fmla="*/ 5391330 h 5848530"/>
              <a:gd name="connsiteX16" fmla="*/ 3939798 w 4931549"/>
              <a:gd name="connsiteY16" fmla="*/ 4818742 h 5848530"/>
              <a:gd name="connsiteX17" fmla="*/ 1853786 w 4931549"/>
              <a:gd name="connsiteY17" fmla="*/ 4818742 h 5848530"/>
              <a:gd name="connsiteX18" fmla="*/ 2514952 w 4931549"/>
              <a:gd name="connsiteY18" fmla="*/ 4818742 h 5848530"/>
              <a:gd name="connsiteX19" fmla="*/ 2845537 w 4931549"/>
              <a:gd name="connsiteY19" fmla="*/ 5391330 h 5848530"/>
              <a:gd name="connsiteX20" fmla="*/ 2581572 w 4931549"/>
              <a:gd name="connsiteY20" fmla="*/ 5848530 h 5848530"/>
              <a:gd name="connsiteX21" fmla="*/ 1787167 w 4931549"/>
              <a:gd name="connsiteY21" fmla="*/ 5848530 h 5848530"/>
              <a:gd name="connsiteX22" fmla="*/ 1523202 w 4931549"/>
              <a:gd name="connsiteY22" fmla="*/ 5391330 h 5848530"/>
              <a:gd name="connsiteX23" fmla="*/ 1853786 w 4931549"/>
              <a:gd name="connsiteY23" fmla="*/ 4818742 h 5848530"/>
              <a:gd name="connsiteX24" fmla="*/ 2896839 w 4931549"/>
              <a:gd name="connsiteY24" fmla="*/ 4202612 h 5848530"/>
              <a:gd name="connsiteX25" fmla="*/ 3558006 w 4931549"/>
              <a:gd name="connsiteY25" fmla="*/ 4202612 h 5848530"/>
              <a:gd name="connsiteX26" fmla="*/ 3888591 w 4931549"/>
              <a:gd name="connsiteY26" fmla="*/ 4775200 h 5848530"/>
              <a:gd name="connsiteX27" fmla="*/ 3558006 w 4931549"/>
              <a:gd name="connsiteY27" fmla="*/ 5347788 h 5848530"/>
              <a:gd name="connsiteX28" fmla="*/ 2896839 w 4931549"/>
              <a:gd name="connsiteY28" fmla="*/ 5347788 h 5848530"/>
              <a:gd name="connsiteX29" fmla="*/ 2566255 w 4931549"/>
              <a:gd name="connsiteY29" fmla="*/ 4775200 h 5848530"/>
              <a:gd name="connsiteX30" fmla="*/ 2896839 w 4931549"/>
              <a:gd name="connsiteY30" fmla="*/ 4202612 h 5848530"/>
              <a:gd name="connsiteX31" fmla="*/ 806783 w 4931549"/>
              <a:gd name="connsiteY31" fmla="*/ 4202612 h 5848530"/>
              <a:gd name="connsiteX32" fmla="*/ 1467950 w 4931549"/>
              <a:gd name="connsiteY32" fmla="*/ 4202612 h 5848530"/>
              <a:gd name="connsiteX33" fmla="*/ 1798535 w 4931549"/>
              <a:gd name="connsiteY33" fmla="*/ 4775200 h 5848530"/>
              <a:gd name="connsiteX34" fmla="*/ 1467950 w 4931549"/>
              <a:gd name="connsiteY34" fmla="*/ 5347788 h 5848530"/>
              <a:gd name="connsiteX35" fmla="*/ 806783 w 4931549"/>
              <a:gd name="connsiteY35" fmla="*/ 5347788 h 5848530"/>
              <a:gd name="connsiteX36" fmla="*/ 680154 w 4931549"/>
              <a:gd name="connsiteY36" fmla="*/ 5140319 h 5848530"/>
              <a:gd name="connsiteX37" fmla="*/ 714253 w 4931549"/>
              <a:gd name="connsiteY37" fmla="*/ 5312916 h 5848530"/>
              <a:gd name="connsiteX38" fmla="*/ 759525 w 4931549"/>
              <a:gd name="connsiteY38" fmla="*/ 5391330 h 5848530"/>
              <a:gd name="connsiteX39" fmla="*/ 495561 w 4931549"/>
              <a:gd name="connsiteY39" fmla="*/ 5848530 h 5848530"/>
              <a:gd name="connsiteX40" fmla="*/ 0 w 4931549"/>
              <a:gd name="connsiteY40" fmla="*/ 5848530 h 5848530"/>
              <a:gd name="connsiteX41" fmla="*/ 0 w 4931549"/>
              <a:gd name="connsiteY41" fmla="*/ 4818742 h 5848530"/>
              <a:gd name="connsiteX42" fmla="*/ 428941 w 4931549"/>
              <a:gd name="connsiteY42" fmla="*/ 4818742 h 5848530"/>
              <a:gd name="connsiteX43" fmla="*/ 695262 w 4931549"/>
              <a:gd name="connsiteY43" fmla="*/ 5359453 h 5848530"/>
              <a:gd name="connsiteX44" fmla="*/ 638283 w 4931549"/>
              <a:gd name="connsiteY44" fmla="*/ 5099288 h 5848530"/>
              <a:gd name="connsiteX45" fmla="*/ 476199 w 4931549"/>
              <a:gd name="connsiteY45" fmla="*/ 4775200 h 5848530"/>
              <a:gd name="connsiteX46" fmla="*/ 806783 w 4931549"/>
              <a:gd name="connsiteY46" fmla="*/ 4202612 h 5848530"/>
              <a:gd name="connsiteX47" fmla="*/ 3939798 w 4931549"/>
              <a:gd name="connsiteY47" fmla="*/ 3614058 h 5848530"/>
              <a:gd name="connsiteX48" fmla="*/ 4600965 w 4931549"/>
              <a:gd name="connsiteY48" fmla="*/ 3614058 h 5848530"/>
              <a:gd name="connsiteX49" fmla="*/ 4931549 w 4931549"/>
              <a:gd name="connsiteY49" fmla="*/ 4186646 h 5848530"/>
              <a:gd name="connsiteX50" fmla="*/ 4600965 w 4931549"/>
              <a:gd name="connsiteY50" fmla="*/ 4759234 h 5848530"/>
              <a:gd name="connsiteX51" fmla="*/ 3939798 w 4931549"/>
              <a:gd name="connsiteY51" fmla="*/ 4759234 h 5848530"/>
              <a:gd name="connsiteX52" fmla="*/ 3609213 w 4931549"/>
              <a:gd name="connsiteY52" fmla="*/ 4186646 h 5848530"/>
              <a:gd name="connsiteX53" fmla="*/ 3939798 w 4931549"/>
              <a:gd name="connsiteY53" fmla="*/ 3614058 h 5848530"/>
              <a:gd name="connsiteX54" fmla="*/ 1853786 w 4931549"/>
              <a:gd name="connsiteY54" fmla="*/ 3614058 h 5848530"/>
              <a:gd name="connsiteX55" fmla="*/ 2514952 w 4931549"/>
              <a:gd name="connsiteY55" fmla="*/ 3614058 h 5848530"/>
              <a:gd name="connsiteX56" fmla="*/ 2845537 w 4931549"/>
              <a:gd name="connsiteY56" fmla="*/ 4186646 h 5848530"/>
              <a:gd name="connsiteX57" fmla="*/ 2514952 w 4931549"/>
              <a:gd name="connsiteY57" fmla="*/ 4759234 h 5848530"/>
              <a:gd name="connsiteX58" fmla="*/ 1853786 w 4931549"/>
              <a:gd name="connsiteY58" fmla="*/ 4759234 h 5848530"/>
              <a:gd name="connsiteX59" fmla="*/ 1523202 w 4931549"/>
              <a:gd name="connsiteY59" fmla="*/ 4186646 h 5848530"/>
              <a:gd name="connsiteX60" fmla="*/ 1853786 w 4931549"/>
              <a:gd name="connsiteY60" fmla="*/ 3614058 h 5848530"/>
              <a:gd name="connsiteX61" fmla="*/ 0 w 4931549"/>
              <a:gd name="connsiteY61" fmla="*/ 3614058 h 5848530"/>
              <a:gd name="connsiteX62" fmla="*/ 428941 w 4931549"/>
              <a:gd name="connsiteY62" fmla="*/ 3614058 h 5848530"/>
              <a:gd name="connsiteX63" fmla="*/ 759525 w 4931549"/>
              <a:gd name="connsiteY63" fmla="*/ 4186646 h 5848530"/>
              <a:gd name="connsiteX64" fmla="*/ 428941 w 4931549"/>
              <a:gd name="connsiteY64" fmla="*/ 4759234 h 5848530"/>
              <a:gd name="connsiteX65" fmla="*/ 0 w 4931549"/>
              <a:gd name="connsiteY65" fmla="*/ 4759234 h 5848530"/>
              <a:gd name="connsiteX66" fmla="*/ 0 w 4931549"/>
              <a:gd name="connsiteY66" fmla="*/ 3614058 h 5848530"/>
              <a:gd name="connsiteX67" fmla="*/ 2896839 w 4931549"/>
              <a:gd name="connsiteY67" fmla="*/ 2997928 h 5848530"/>
              <a:gd name="connsiteX68" fmla="*/ 3558006 w 4931549"/>
              <a:gd name="connsiteY68" fmla="*/ 2997928 h 5848530"/>
              <a:gd name="connsiteX69" fmla="*/ 3888591 w 4931549"/>
              <a:gd name="connsiteY69" fmla="*/ 3570516 h 5848530"/>
              <a:gd name="connsiteX70" fmla="*/ 3558006 w 4931549"/>
              <a:gd name="connsiteY70" fmla="*/ 4143104 h 5848530"/>
              <a:gd name="connsiteX71" fmla="*/ 2896839 w 4931549"/>
              <a:gd name="connsiteY71" fmla="*/ 4143104 h 5848530"/>
              <a:gd name="connsiteX72" fmla="*/ 2566255 w 4931549"/>
              <a:gd name="connsiteY72" fmla="*/ 3570516 h 5848530"/>
              <a:gd name="connsiteX73" fmla="*/ 2896839 w 4931549"/>
              <a:gd name="connsiteY73" fmla="*/ 2997928 h 5848530"/>
              <a:gd name="connsiteX74" fmla="*/ 806783 w 4931549"/>
              <a:gd name="connsiteY74" fmla="*/ 2997928 h 5848530"/>
              <a:gd name="connsiteX75" fmla="*/ 1467950 w 4931549"/>
              <a:gd name="connsiteY75" fmla="*/ 2997928 h 5848530"/>
              <a:gd name="connsiteX76" fmla="*/ 1798535 w 4931549"/>
              <a:gd name="connsiteY76" fmla="*/ 3570516 h 5848530"/>
              <a:gd name="connsiteX77" fmla="*/ 1467950 w 4931549"/>
              <a:gd name="connsiteY77" fmla="*/ 4143104 h 5848530"/>
              <a:gd name="connsiteX78" fmla="*/ 806783 w 4931549"/>
              <a:gd name="connsiteY78" fmla="*/ 4143104 h 5848530"/>
              <a:gd name="connsiteX79" fmla="*/ 476199 w 4931549"/>
              <a:gd name="connsiteY79" fmla="*/ 3570516 h 5848530"/>
              <a:gd name="connsiteX80" fmla="*/ 806783 w 4931549"/>
              <a:gd name="connsiteY80" fmla="*/ 2997928 h 5848530"/>
              <a:gd name="connsiteX81" fmla="*/ 1853050 w 4931549"/>
              <a:gd name="connsiteY81" fmla="*/ 2409372 h 5848530"/>
              <a:gd name="connsiteX82" fmla="*/ 2514215 w 4931549"/>
              <a:gd name="connsiteY82" fmla="*/ 2409372 h 5848530"/>
              <a:gd name="connsiteX83" fmla="*/ 2844800 w 4931549"/>
              <a:gd name="connsiteY83" fmla="*/ 2981961 h 5848530"/>
              <a:gd name="connsiteX84" fmla="*/ 2514215 w 4931549"/>
              <a:gd name="connsiteY84" fmla="*/ 3554548 h 5848530"/>
              <a:gd name="connsiteX85" fmla="*/ 1853050 w 4931549"/>
              <a:gd name="connsiteY85" fmla="*/ 3554548 h 5848530"/>
              <a:gd name="connsiteX86" fmla="*/ 1522465 w 4931549"/>
              <a:gd name="connsiteY86" fmla="*/ 2981961 h 5848530"/>
              <a:gd name="connsiteX87" fmla="*/ 1853050 w 4931549"/>
              <a:gd name="connsiteY87" fmla="*/ 2409372 h 5848530"/>
              <a:gd name="connsiteX88" fmla="*/ 0 w 4931549"/>
              <a:gd name="connsiteY88" fmla="*/ 2409372 h 5848530"/>
              <a:gd name="connsiteX89" fmla="*/ 428941 w 4931549"/>
              <a:gd name="connsiteY89" fmla="*/ 2409372 h 5848530"/>
              <a:gd name="connsiteX90" fmla="*/ 759525 w 4931549"/>
              <a:gd name="connsiteY90" fmla="*/ 2981961 h 5848530"/>
              <a:gd name="connsiteX91" fmla="*/ 428941 w 4931549"/>
              <a:gd name="connsiteY91" fmla="*/ 3554548 h 5848530"/>
              <a:gd name="connsiteX92" fmla="*/ 0 w 4931549"/>
              <a:gd name="connsiteY92" fmla="*/ 3554548 h 5848530"/>
              <a:gd name="connsiteX93" fmla="*/ 0 w 4931549"/>
              <a:gd name="connsiteY93" fmla="*/ 2409372 h 5848530"/>
              <a:gd name="connsiteX94" fmla="*/ 2896839 w 4931549"/>
              <a:gd name="connsiteY94" fmla="*/ 1793242 h 5848530"/>
              <a:gd name="connsiteX95" fmla="*/ 3558006 w 4931549"/>
              <a:gd name="connsiteY95" fmla="*/ 1793242 h 5848530"/>
              <a:gd name="connsiteX96" fmla="*/ 3888591 w 4931549"/>
              <a:gd name="connsiteY96" fmla="*/ 2365830 h 5848530"/>
              <a:gd name="connsiteX97" fmla="*/ 3558006 w 4931549"/>
              <a:gd name="connsiteY97" fmla="*/ 2938418 h 5848530"/>
              <a:gd name="connsiteX98" fmla="*/ 2896839 w 4931549"/>
              <a:gd name="connsiteY98" fmla="*/ 2938418 h 5848530"/>
              <a:gd name="connsiteX99" fmla="*/ 2566255 w 4931549"/>
              <a:gd name="connsiteY99" fmla="*/ 2365830 h 5848530"/>
              <a:gd name="connsiteX100" fmla="*/ 2896839 w 4931549"/>
              <a:gd name="connsiteY100" fmla="*/ 1793242 h 5848530"/>
              <a:gd name="connsiteX101" fmla="*/ 806783 w 4931549"/>
              <a:gd name="connsiteY101" fmla="*/ 1793242 h 5848530"/>
              <a:gd name="connsiteX102" fmla="*/ 1467950 w 4931549"/>
              <a:gd name="connsiteY102" fmla="*/ 1793242 h 5848530"/>
              <a:gd name="connsiteX103" fmla="*/ 1798535 w 4931549"/>
              <a:gd name="connsiteY103" fmla="*/ 2365830 h 5848530"/>
              <a:gd name="connsiteX104" fmla="*/ 1467950 w 4931549"/>
              <a:gd name="connsiteY104" fmla="*/ 2938418 h 5848530"/>
              <a:gd name="connsiteX105" fmla="*/ 806783 w 4931549"/>
              <a:gd name="connsiteY105" fmla="*/ 2938418 h 5848530"/>
              <a:gd name="connsiteX106" fmla="*/ 476199 w 4931549"/>
              <a:gd name="connsiteY106" fmla="*/ 2365830 h 5848530"/>
              <a:gd name="connsiteX107" fmla="*/ 806783 w 4931549"/>
              <a:gd name="connsiteY107" fmla="*/ 1793242 h 5848530"/>
              <a:gd name="connsiteX108" fmla="*/ 1853050 w 4931549"/>
              <a:gd name="connsiteY108" fmla="*/ 1204686 h 5848530"/>
              <a:gd name="connsiteX109" fmla="*/ 2514215 w 4931549"/>
              <a:gd name="connsiteY109" fmla="*/ 1204686 h 5848530"/>
              <a:gd name="connsiteX110" fmla="*/ 2844800 w 4931549"/>
              <a:gd name="connsiteY110" fmla="*/ 1777274 h 5848530"/>
              <a:gd name="connsiteX111" fmla="*/ 2514215 w 4931549"/>
              <a:gd name="connsiteY111" fmla="*/ 2349862 h 5848530"/>
              <a:gd name="connsiteX112" fmla="*/ 1853050 w 4931549"/>
              <a:gd name="connsiteY112" fmla="*/ 2349862 h 5848530"/>
              <a:gd name="connsiteX113" fmla="*/ 1522465 w 4931549"/>
              <a:gd name="connsiteY113" fmla="*/ 1777274 h 5848530"/>
              <a:gd name="connsiteX114" fmla="*/ 1853050 w 4931549"/>
              <a:gd name="connsiteY114" fmla="*/ 1204686 h 5848530"/>
              <a:gd name="connsiteX115" fmla="*/ 0 w 4931549"/>
              <a:gd name="connsiteY115" fmla="*/ 1204686 h 5848530"/>
              <a:gd name="connsiteX116" fmla="*/ 428941 w 4931549"/>
              <a:gd name="connsiteY116" fmla="*/ 1204686 h 5848530"/>
              <a:gd name="connsiteX117" fmla="*/ 759526 w 4931549"/>
              <a:gd name="connsiteY117" fmla="*/ 1777274 h 5848530"/>
              <a:gd name="connsiteX118" fmla="*/ 428941 w 4931549"/>
              <a:gd name="connsiteY118" fmla="*/ 2349862 h 5848530"/>
              <a:gd name="connsiteX119" fmla="*/ 0 w 4931549"/>
              <a:gd name="connsiteY119" fmla="*/ 2349862 h 5848530"/>
              <a:gd name="connsiteX120" fmla="*/ 0 w 4931549"/>
              <a:gd name="connsiteY120" fmla="*/ 1204686 h 5848530"/>
              <a:gd name="connsiteX121" fmla="*/ 806783 w 4931549"/>
              <a:gd name="connsiteY121" fmla="*/ 588557 h 5848530"/>
              <a:gd name="connsiteX122" fmla="*/ 1467950 w 4931549"/>
              <a:gd name="connsiteY122" fmla="*/ 588557 h 5848530"/>
              <a:gd name="connsiteX123" fmla="*/ 1798535 w 4931549"/>
              <a:gd name="connsiteY123" fmla="*/ 1161144 h 5848530"/>
              <a:gd name="connsiteX124" fmla="*/ 1467950 w 4931549"/>
              <a:gd name="connsiteY124" fmla="*/ 1733732 h 5848530"/>
              <a:gd name="connsiteX125" fmla="*/ 806783 w 4931549"/>
              <a:gd name="connsiteY125" fmla="*/ 1733732 h 5848530"/>
              <a:gd name="connsiteX126" fmla="*/ 476199 w 4931549"/>
              <a:gd name="connsiteY126" fmla="*/ 1161144 h 5848530"/>
              <a:gd name="connsiteX127" fmla="*/ 806783 w 4931549"/>
              <a:gd name="connsiteY127" fmla="*/ 588557 h 5848530"/>
              <a:gd name="connsiteX128" fmla="*/ 0 w 4931549"/>
              <a:gd name="connsiteY128" fmla="*/ 0 h 5848530"/>
              <a:gd name="connsiteX129" fmla="*/ 428941 w 4931549"/>
              <a:gd name="connsiteY129" fmla="*/ 0 h 5848530"/>
              <a:gd name="connsiteX130" fmla="*/ 759525 w 4931549"/>
              <a:gd name="connsiteY130" fmla="*/ 572588 h 5848530"/>
              <a:gd name="connsiteX131" fmla="*/ 428941 w 4931549"/>
              <a:gd name="connsiteY131" fmla="*/ 1145176 h 5848530"/>
              <a:gd name="connsiteX132" fmla="*/ 0 w 4931549"/>
              <a:gd name="connsiteY132" fmla="*/ 1145176 h 5848530"/>
              <a:gd name="connsiteX133" fmla="*/ 0 w 4931549"/>
              <a:gd name="connsiteY133" fmla="*/ 0 h 5848530"/>
              <a:gd name="connsiteX0" fmla="*/ 2896839 w 4931549"/>
              <a:gd name="connsiteY0" fmla="*/ 5407296 h 5848530"/>
              <a:gd name="connsiteX1" fmla="*/ 3558006 w 4931549"/>
              <a:gd name="connsiteY1" fmla="*/ 5407296 h 5848530"/>
              <a:gd name="connsiteX2" fmla="*/ 3812754 w 4931549"/>
              <a:gd name="connsiteY2" fmla="*/ 5848530 h 5848530"/>
              <a:gd name="connsiteX3" fmla="*/ 2642093 w 4931549"/>
              <a:gd name="connsiteY3" fmla="*/ 5848530 h 5848530"/>
              <a:gd name="connsiteX4" fmla="*/ 2896839 w 4931549"/>
              <a:gd name="connsiteY4" fmla="*/ 5407296 h 5848530"/>
              <a:gd name="connsiteX5" fmla="*/ 806783 w 4931549"/>
              <a:gd name="connsiteY5" fmla="*/ 5407296 h 5848530"/>
              <a:gd name="connsiteX6" fmla="*/ 1467950 w 4931549"/>
              <a:gd name="connsiteY6" fmla="*/ 5407296 h 5848530"/>
              <a:gd name="connsiteX7" fmla="*/ 1722698 w 4931549"/>
              <a:gd name="connsiteY7" fmla="*/ 5848530 h 5848530"/>
              <a:gd name="connsiteX8" fmla="*/ 552037 w 4931549"/>
              <a:gd name="connsiteY8" fmla="*/ 5848530 h 5848530"/>
              <a:gd name="connsiteX9" fmla="*/ 806783 w 4931549"/>
              <a:gd name="connsiteY9" fmla="*/ 5407296 h 5848530"/>
              <a:gd name="connsiteX10" fmla="*/ 3939798 w 4931549"/>
              <a:gd name="connsiteY10" fmla="*/ 4818742 h 5848530"/>
              <a:gd name="connsiteX11" fmla="*/ 4600965 w 4931549"/>
              <a:gd name="connsiteY11" fmla="*/ 4818742 h 5848530"/>
              <a:gd name="connsiteX12" fmla="*/ 4931549 w 4931549"/>
              <a:gd name="connsiteY12" fmla="*/ 5391330 h 5848530"/>
              <a:gd name="connsiteX13" fmla="*/ 4667585 w 4931549"/>
              <a:gd name="connsiteY13" fmla="*/ 5848530 h 5848530"/>
              <a:gd name="connsiteX14" fmla="*/ 3873179 w 4931549"/>
              <a:gd name="connsiteY14" fmla="*/ 5848530 h 5848530"/>
              <a:gd name="connsiteX15" fmla="*/ 3609213 w 4931549"/>
              <a:gd name="connsiteY15" fmla="*/ 5391330 h 5848530"/>
              <a:gd name="connsiteX16" fmla="*/ 3939798 w 4931549"/>
              <a:gd name="connsiteY16" fmla="*/ 4818742 h 5848530"/>
              <a:gd name="connsiteX17" fmla="*/ 1853786 w 4931549"/>
              <a:gd name="connsiteY17" fmla="*/ 4818742 h 5848530"/>
              <a:gd name="connsiteX18" fmla="*/ 2514952 w 4931549"/>
              <a:gd name="connsiteY18" fmla="*/ 4818742 h 5848530"/>
              <a:gd name="connsiteX19" fmla="*/ 2845537 w 4931549"/>
              <a:gd name="connsiteY19" fmla="*/ 5391330 h 5848530"/>
              <a:gd name="connsiteX20" fmla="*/ 2581572 w 4931549"/>
              <a:gd name="connsiteY20" fmla="*/ 5848530 h 5848530"/>
              <a:gd name="connsiteX21" fmla="*/ 1787167 w 4931549"/>
              <a:gd name="connsiteY21" fmla="*/ 5848530 h 5848530"/>
              <a:gd name="connsiteX22" fmla="*/ 1523202 w 4931549"/>
              <a:gd name="connsiteY22" fmla="*/ 5391330 h 5848530"/>
              <a:gd name="connsiteX23" fmla="*/ 1853786 w 4931549"/>
              <a:gd name="connsiteY23" fmla="*/ 4818742 h 5848530"/>
              <a:gd name="connsiteX24" fmla="*/ 2896839 w 4931549"/>
              <a:gd name="connsiteY24" fmla="*/ 4202612 h 5848530"/>
              <a:gd name="connsiteX25" fmla="*/ 3558006 w 4931549"/>
              <a:gd name="connsiteY25" fmla="*/ 4202612 h 5848530"/>
              <a:gd name="connsiteX26" fmla="*/ 3888591 w 4931549"/>
              <a:gd name="connsiteY26" fmla="*/ 4775200 h 5848530"/>
              <a:gd name="connsiteX27" fmla="*/ 3558006 w 4931549"/>
              <a:gd name="connsiteY27" fmla="*/ 5347788 h 5848530"/>
              <a:gd name="connsiteX28" fmla="*/ 2896839 w 4931549"/>
              <a:gd name="connsiteY28" fmla="*/ 5347788 h 5848530"/>
              <a:gd name="connsiteX29" fmla="*/ 2566255 w 4931549"/>
              <a:gd name="connsiteY29" fmla="*/ 4775200 h 5848530"/>
              <a:gd name="connsiteX30" fmla="*/ 2896839 w 4931549"/>
              <a:gd name="connsiteY30" fmla="*/ 4202612 h 5848530"/>
              <a:gd name="connsiteX31" fmla="*/ 806783 w 4931549"/>
              <a:gd name="connsiteY31" fmla="*/ 4202612 h 5848530"/>
              <a:gd name="connsiteX32" fmla="*/ 1467950 w 4931549"/>
              <a:gd name="connsiteY32" fmla="*/ 4202612 h 5848530"/>
              <a:gd name="connsiteX33" fmla="*/ 1798535 w 4931549"/>
              <a:gd name="connsiteY33" fmla="*/ 4775200 h 5848530"/>
              <a:gd name="connsiteX34" fmla="*/ 1467950 w 4931549"/>
              <a:gd name="connsiteY34" fmla="*/ 5347788 h 5848530"/>
              <a:gd name="connsiteX35" fmla="*/ 806783 w 4931549"/>
              <a:gd name="connsiteY35" fmla="*/ 5347788 h 5848530"/>
              <a:gd name="connsiteX36" fmla="*/ 680154 w 4931549"/>
              <a:gd name="connsiteY36" fmla="*/ 5140319 h 5848530"/>
              <a:gd name="connsiteX37" fmla="*/ 714253 w 4931549"/>
              <a:gd name="connsiteY37" fmla="*/ 5312916 h 5848530"/>
              <a:gd name="connsiteX38" fmla="*/ 759525 w 4931549"/>
              <a:gd name="connsiteY38" fmla="*/ 5391330 h 5848530"/>
              <a:gd name="connsiteX39" fmla="*/ 495561 w 4931549"/>
              <a:gd name="connsiteY39" fmla="*/ 5848530 h 5848530"/>
              <a:gd name="connsiteX40" fmla="*/ 0 w 4931549"/>
              <a:gd name="connsiteY40" fmla="*/ 5848530 h 5848530"/>
              <a:gd name="connsiteX41" fmla="*/ 0 w 4931549"/>
              <a:gd name="connsiteY41" fmla="*/ 4818742 h 5848530"/>
              <a:gd name="connsiteX42" fmla="*/ 428941 w 4931549"/>
              <a:gd name="connsiteY42" fmla="*/ 4818742 h 5848530"/>
              <a:gd name="connsiteX43" fmla="*/ 758922 w 4931549"/>
              <a:gd name="connsiteY43" fmla="*/ 5388389 h 5848530"/>
              <a:gd name="connsiteX44" fmla="*/ 638283 w 4931549"/>
              <a:gd name="connsiteY44" fmla="*/ 5099288 h 5848530"/>
              <a:gd name="connsiteX45" fmla="*/ 476199 w 4931549"/>
              <a:gd name="connsiteY45" fmla="*/ 4775200 h 5848530"/>
              <a:gd name="connsiteX46" fmla="*/ 806783 w 4931549"/>
              <a:gd name="connsiteY46" fmla="*/ 4202612 h 5848530"/>
              <a:gd name="connsiteX47" fmla="*/ 3939798 w 4931549"/>
              <a:gd name="connsiteY47" fmla="*/ 3614058 h 5848530"/>
              <a:gd name="connsiteX48" fmla="*/ 4600965 w 4931549"/>
              <a:gd name="connsiteY48" fmla="*/ 3614058 h 5848530"/>
              <a:gd name="connsiteX49" fmla="*/ 4931549 w 4931549"/>
              <a:gd name="connsiteY49" fmla="*/ 4186646 h 5848530"/>
              <a:gd name="connsiteX50" fmla="*/ 4600965 w 4931549"/>
              <a:gd name="connsiteY50" fmla="*/ 4759234 h 5848530"/>
              <a:gd name="connsiteX51" fmla="*/ 3939798 w 4931549"/>
              <a:gd name="connsiteY51" fmla="*/ 4759234 h 5848530"/>
              <a:gd name="connsiteX52" fmla="*/ 3609213 w 4931549"/>
              <a:gd name="connsiteY52" fmla="*/ 4186646 h 5848530"/>
              <a:gd name="connsiteX53" fmla="*/ 3939798 w 4931549"/>
              <a:gd name="connsiteY53" fmla="*/ 3614058 h 5848530"/>
              <a:gd name="connsiteX54" fmla="*/ 1853786 w 4931549"/>
              <a:gd name="connsiteY54" fmla="*/ 3614058 h 5848530"/>
              <a:gd name="connsiteX55" fmla="*/ 2514952 w 4931549"/>
              <a:gd name="connsiteY55" fmla="*/ 3614058 h 5848530"/>
              <a:gd name="connsiteX56" fmla="*/ 2845537 w 4931549"/>
              <a:gd name="connsiteY56" fmla="*/ 4186646 h 5848530"/>
              <a:gd name="connsiteX57" fmla="*/ 2514952 w 4931549"/>
              <a:gd name="connsiteY57" fmla="*/ 4759234 h 5848530"/>
              <a:gd name="connsiteX58" fmla="*/ 1853786 w 4931549"/>
              <a:gd name="connsiteY58" fmla="*/ 4759234 h 5848530"/>
              <a:gd name="connsiteX59" fmla="*/ 1523202 w 4931549"/>
              <a:gd name="connsiteY59" fmla="*/ 4186646 h 5848530"/>
              <a:gd name="connsiteX60" fmla="*/ 1853786 w 4931549"/>
              <a:gd name="connsiteY60" fmla="*/ 3614058 h 5848530"/>
              <a:gd name="connsiteX61" fmla="*/ 0 w 4931549"/>
              <a:gd name="connsiteY61" fmla="*/ 3614058 h 5848530"/>
              <a:gd name="connsiteX62" fmla="*/ 428941 w 4931549"/>
              <a:gd name="connsiteY62" fmla="*/ 3614058 h 5848530"/>
              <a:gd name="connsiteX63" fmla="*/ 759525 w 4931549"/>
              <a:gd name="connsiteY63" fmla="*/ 4186646 h 5848530"/>
              <a:gd name="connsiteX64" fmla="*/ 428941 w 4931549"/>
              <a:gd name="connsiteY64" fmla="*/ 4759234 h 5848530"/>
              <a:gd name="connsiteX65" fmla="*/ 0 w 4931549"/>
              <a:gd name="connsiteY65" fmla="*/ 4759234 h 5848530"/>
              <a:gd name="connsiteX66" fmla="*/ 0 w 4931549"/>
              <a:gd name="connsiteY66" fmla="*/ 3614058 h 5848530"/>
              <a:gd name="connsiteX67" fmla="*/ 2896839 w 4931549"/>
              <a:gd name="connsiteY67" fmla="*/ 2997928 h 5848530"/>
              <a:gd name="connsiteX68" fmla="*/ 3558006 w 4931549"/>
              <a:gd name="connsiteY68" fmla="*/ 2997928 h 5848530"/>
              <a:gd name="connsiteX69" fmla="*/ 3888591 w 4931549"/>
              <a:gd name="connsiteY69" fmla="*/ 3570516 h 5848530"/>
              <a:gd name="connsiteX70" fmla="*/ 3558006 w 4931549"/>
              <a:gd name="connsiteY70" fmla="*/ 4143104 h 5848530"/>
              <a:gd name="connsiteX71" fmla="*/ 2896839 w 4931549"/>
              <a:gd name="connsiteY71" fmla="*/ 4143104 h 5848530"/>
              <a:gd name="connsiteX72" fmla="*/ 2566255 w 4931549"/>
              <a:gd name="connsiteY72" fmla="*/ 3570516 h 5848530"/>
              <a:gd name="connsiteX73" fmla="*/ 2896839 w 4931549"/>
              <a:gd name="connsiteY73" fmla="*/ 2997928 h 5848530"/>
              <a:gd name="connsiteX74" fmla="*/ 806783 w 4931549"/>
              <a:gd name="connsiteY74" fmla="*/ 2997928 h 5848530"/>
              <a:gd name="connsiteX75" fmla="*/ 1467950 w 4931549"/>
              <a:gd name="connsiteY75" fmla="*/ 2997928 h 5848530"/>
              <a:gd name="connsiteX76" fmla="*/ 1798535 w 4931549"/>
              <a:gd name="connsiteY76" fmla="*/ 3570516 h 5848530"/>
              <a:gd name="connsiteX77" fmla="*/ 1467950 w 4931549"/>
              <a:gd name="connsiteY77" fmla="*/ 4143104 h 5848530"/>
              <a:gd name="connsiteX78" fmla="*/ 806783 w 4931549"/>
              <a:gd name="connsiteY78" fmla="*/ 4143104 h 5848530"/>
              <a:gd name="connsiteX79" fmla="*/ 476199 w 4931549"/>
              <a:gd name="connsiteY79" fmla="*/ 3570516 h 5848530"/>
              <a:gd name="connsiteX80" fmla="*/ 806783 w 4931549"/>
              <a:gd name="connsiteY80" fmla="*/ 2997928 h 5848530"/>
              <a:gd name="connsiteX81" fmla="*/ 1853050 w 4931549"/>
              <a:gd name="connsiteY81" fmla="*/ 2409372 h 5848530"/>
              <a:gd name="connsiteX82" fmla="*/ 2514215 w 4931549"/>
              <a:gd name="connsiteY82" fmla="*/ 2409372 h 5848530"/>
              <a:gd name="connsiteX83" fmla="*/ 2844800 w 4931549"/>
              <a:gd name="connsiteY83" fmla="*/ 2981961 h 5848530"/>
              <a:gd name="connsiteX84" fmla="*/ 2514215 w 4931549"/>
              <a:gd name="connsiteY84" fmla="*/ 3554548 h 5848530"/>
              <a:gd name="connsiteX85" fmla="*/ 1853050 w 4931549"/>
              <a:gd name="connsiteY85" fmla="*/ 3554548 h 5848530"/>
              <a:gd name="connsiteX86" fmla="*/ 1522465 w 4931549"/>
              <a:gd name="connsiteY86" fmla="*/ 2981961 h 5848530"/>
              <a:gd name="connsiteX87" fmla="*/ 1853050 w 4931549"/>
              <a:gd name="connsiteY87" fmla="*/ 2409372 h 5848530"/>
              <a:gd name="connsiteX88" fmla="*/ 0 w 4931549"/>
              <a:gd name="connsiteY88" fmla="*/ 2409372 h 5848530"/>
              <a:gd name="connsiteX89" fmla="*/ 428941 w 4931549"/>
              <a:gd name="connsiteY89" fmla="*/ 2409372 h 5848530"/>
              <a:gd name="connsiteX90" fmla="*/ 759525 w 4931549"/>
              <a:gd name="connsiteY90" fmla="*/ 2981961 h 5848530"/>
              <a:gd name="connsiteX91" fmla="*/ 428941 w 4931549"/>
              <a:gd name="connsiteY91" fmla="*/ 3554548 h 5848530"/>
              <a:gd name="connsiteX92" fmla="*/ 0 w 4931549"/>
              <a:gd name="connsiteY92" fmla="*/ 3554548 h 5848530"/>
              <a:gd name="connsiteX93" fmla="*/ 0 w 4931549"/>
              <a:gd name="connsiteY93" fmla="*/ 2409372 h 5848530"/>
              <a:gd name="connsiteX94" fmla="*/ 2896839 w 4931549"/>
              <a:gd name="connsiteY94" fmla="*/ 1793242 h 5848530"/>
              <a:gd name="connsiteX95" fmla="*/ 3558006 w 4931549"/>
              <a:gd name="connsiteY95" fmla="*/ 1793242 h 5848530"/>
              <a:gd name="connsiteX96" fmla="*/ 3888591 w 4931549"/>
              <a:gd name="connsiteY96" fmla="*/ 2365830 h 5848530"/>
              <a:gd name="connsiteX97" fmla="*/ 3558006 w 4931549"/>
              <a:gd name="connsiteY97" fmla="*/ 2938418 h 5848530"/>
              <a:gd name="connsiteX98" fmla="*/ 2896839 w 4931549"/>
              <a:gd name="connsiteY98" fmla="*/ 2938418 h 5848530"/>
              <a:gd name="connsiteX99" fmla="*/ 2566255 w 4931549"/>
              <a:gd name="connsiteY99" fmla="*/ 2365830 h 5848530"/>
              <a:gd name="connsiteX100" fmla="*/ 2896839 w 4931549"/>
              <a:gd name="connsiteY100" fmla="*/ 1793242 h 5848530"/>
              <a:gd name="connsiteX101" fmla="*/ 806783 w 4931549"/>
              <a:gd name="connsiteY101" fmla="*/ 1793242 h 5848530"/>
              <a:gd name="connsiteX102" fmla="*/ 1467950 w 4931549"/>
              <a:gd name="connsiteY102" fmla="*/ 1793242 h 5848530"/>
              <a:gd name="connsiteX103" fmla="*/ 1798535 w 4931549"/>
              <a:gd name="connsiteY103" fmla="*/ 2365830 h 5848530"/>
              <a:gd name="connsiteX104" fmla="*/ 1467950 w 4931549"/>
              <a:gd name="connsiteY104" fmla="*/ 2938418 h 5848530"/>
              <a:gd name="connsiteX105" fmla="*/ 806783 w 4931549"/>
              <a:gd name="connsiteY105" fmla="*/ 2938418 h 5848530"/>
              <a:gd name="connsiteX106" fmla="*/ 476199 w 4931549"/>
              <a:gd name="connsiteY106" fmla="*/ 2365830 h 5848530"/>
              <a:gd name="connsiteX107" fmla="*/ 806783 w 4931549"/>
              <a:gd name="connsiteY107" fmla="*/ 1793242 h 5848530"/>
              <a:gd name="connsiteX108" fmla="*/ 1853050 w 4931549"/>
              <a:gd name="connsiteY108" fmla="*/ 1204686 h 5848530"/>
              <a:gd name="connsiteX109" fmla="*/ 2514215 w 4931549"/>
              <a:gd name="connsiteY109" fmla="*/ 1204686 h 5848530"/>
              <a:gd name="connsiteX110" fmla="*/ 2844800 w 4931549"/>
              <a:gd name="connsiteY110" fmla="*/ 1777274 h 5848530"/>
              <a:gd name="connsiteX111" fmla="*/ 2514215 w 4931549"/>
              <a:gd name="connsiteY111" fmla="*/ 2349862 h 5848530"/>
              <a:gd name="connsiteX112" fmla="*/ 1853050 w 4931549"/>
              <a:gd name="connsiteY112" fmla="*/ 2349862 h 5848530"/>
              <a:gd name="connsiteX113" fmla="*/ 1522465 w 4931549"/>
              <a:gd name="connsiteY113" fmla="*/ 1777274 h 5848530"/>
              <a:gd name="connsiteX114" fmla="*/ 1853050 w 4931549"/>
              <a:gd name="connsiteY114" fmla="*/ 1204686 h 5848530"/>
              <a:gd name="connsiteX115" fmla="*/ 0 w 4931549"/>
              <a:gd name="connsiteY115" fmla="*/ 1204686 h 5848530"/>
              <a:gd name="connsiteX116" fmla="*/ 428941 w 4931549"/>
              <a:gd name="connsiteY116" fmla="*/ 1204686 h 5848530"/>
              <a:gd name="connsiteX117" fmla="*/ 759526 w 4931549"/>
              <a:gd name="connsiteY117" fmla="*/ 1777274 h 5848530"/>
              <a:gd name="connsiteX118" fmla="*/ 428941 w 4931549"/>
              <a:gd name="connsiteY118" fmla="*/ 2349862 h 5848530"/>
              <a:gd name="connsiteX119" fmla="*/ 0 w 4931549"/>
              <a:gd name="connsiteY119" fmla="*/ 2349862 h 5848530"/>
              <a:gd name="connsiteX120" fmla="*/ 0 w 4931549"/>
              <a:gd name="connsiteY120" fmla="*/ 1204686 h 5848530"/>
              <a:gd name="connsiteX121" fmla="*/ 806783 w 4931549"/>
              <a:gd name="connsiteY121" fmla="*/ 588557 h 5848530"/>
              <a:gd name="connsiteX122" fmla="*/ 1467950 w 4931549"/>
              <a:gd name="connsiteY122" fmla="*/ 588557 h 5848530"/>
              <a:gd name="connsiteX123" fmla="*/ 1798535 w 4931549"/>
              <a:gd name="connsiteY123" fmla="*/ 1161144 h 5848530"/>
              <a:gd name="connsiteX124" fmla="*/ 1467950 w 4931549"/>
              <a:gd name="connsiteY124" fmla="*/ 1733732 h 5848530"/>
              <a:gd name="connsiteX125" fmla="*/ 806783 w 4931549"/>
              <a:gd name="connsiteY125" fmla="*/ 1733732 h 5848530"/>
              <a:gd name="connsiteX126" fmla="*/ 476199 w 4931549"/>
              <a:gd name="connsiteY126" fmla="*/ 1161144 h 5848530"/>
              <a:gd name="connsiteX127" fmla="*/ 806783 w 4931549"/>
              <a:gd name="connsiteY127" fmla="*/ 588557 h 5848530"/>
              <a:gd name="connsiteX128" fmla="*/ 0 w 4931549"/>
              <a:gd name="connsiteY128" fmla="*/ 0 h 5848530"/>
              <a:gd name="connsiteX129" fmla="*/ 428941 w 4931549"/>
              <a:gd name="connsiteY129" fmla="*/ 0 h 5848530"/>
              <a:gd name="connsiteX130" fmla="*/ 759525 w 4931549"/>
              <a:gd name="connsiteY130" fmla="*/ 572588 h 5848530"/>
              <a:gd name="connsiteX131" fmla="*/ 428941 w 4931549"/>
              <a:gd name="connsiteY131" fmla="*/ 1145176 h 5848530"/>
              <a:gd name="connsiteX132" fmla="*/ 0 w 4931549"/>
              <a:gd name="connsiteY132" fmla="*/ 1145176 h 5848530"/>
              <a:gd name="connsiteX133" fmla="*/ 0 w 4931549"/>
              <a:gd name="connsiteY133" fmla="*/ 0 h 5848530"/>
              <a:gd name="connsiteX0" fmla="*/ 2896839 w 4931549"/>
              <a:gd name="connsiteY0" fmla="*/ 5407296 h 5848530"/>
              <a:gd name="connsiteX1" fmla="*/ 3558006 w 4931549"/>
              <a:gd name="connsiteY1" fmla="*/ 5407296 h 5848530"/>
              <a:gd name="connsiteX2" fmla="*/ 3812754 w 4931549"/>
              <a:gd name="connsiteY2" fmla="*/ 5848530 h 5848530"/>
              <a:gd name="connsiteX3" fmla="*/ 2642093 w 4931549"/>
              <a:gd name="connsiteY3" fmla="*/ 5848530 h 5848530"/>
              <a:gd name="connsiteX4" fmla="*/ 2896839 w 4931549"/>
              <a:gd name="connsiteY4" fmla="*/ 5407296 h 5848530"/>
              <a:gd name="connsiteX5" fmla="*/ 806783 w 4931549"/>
              <a:gd name="connsiteY5" fmla="*/ 5407296 h 5848530"/>
              <a:gd name="connsiteX6" fmla="*/ 1467950 w 4931549"/>
              <a:gd name="connsiteY6" fmla="*/ 5407296 h 5848530"/>
              <a:gd name="connsiteX7" fmla="*/ 1722698 w 4931549"/>
              <a:gd name="connsiteY7" fmla="*/ 5848530 h 5848530"/>
              <a:gd name="connsiteX8" fmla="*/ 552037 w 4931549"/>
              <a:gd name="connsiteY8" fmla="*/ 5848530 h 5848530"/>
              <a:gd name="connsiteX9" fmla="*/ 806783 w 4931549"/>
              <a:gd name="connsiteY9" fmla="*/ 5407296 h 5848530"/>
              <a:gd name="connsiteX10" fmla="*/ 3939798 w 4931549"/>
              <a:gd name="connsiteY10" fmla="*/ 4818742 h 5848530"/>
              <a:gd name="connsiteX11" fmla="*/ 4600965 w 4931549"/>
              <a:gd name="connsiteY11" fmla="*/ 4818742 h 5848530"/>
              <a:gd name="connsiteX12" fmla="*/ 4931549 w 4931549"/>
              <a:gd name="connsiteY12" fmla="*/ 5391330 h 5848530"/>
              <a:gd name="connsiteX13" fmla="*/ 4667585 w 4931549"/>
              <a:gd name="connsiteY13" fmla="*/ 5848530 h 5848530"/>
              <a:gd name="connsiteX14" fmla="*/ 3873179 w 4931549"/>
              <a:gd name="connsiteY14" fmla="*/ 5848530 h 5848530"/>
              <a:gd name="connsiteX15" fmla="*/ 3609213 w 4931549"/>
              <a:gd name="connsiteY15" fmla="*/ 5391330 h 5848530"/>
              <a:gd name="connsiteX16" fmla="*/ 3939798 w 4931549"/>
              <a:gd name="connsiteY16" fmla="*/ 4818742 h 5848530"/>
              <a:gd name="connsiteX17" fmla="*/ 1853786 w 4931549"/>
              <a:gd name="connsiteY17" fmla="*/ 4818742 h 5848530"/>
              <a:gd name="connsiteX18" fmla="*/ 2514952 w 4931549"/>
              <a:gd name="connsiteY18" fmla="*/ 4818742 h 5848530"/>
              <a:gd name="connsiteX19" fmla="*/ 2845537 w 4931549"/>
              <a:gd name="connsiteY19" fmla="*/ 5391330 h 5848530"/>
              <a:gd name="connsiteX20" fmla="*/ 2581572 w 4931549"/>
              <a:gd name="connsiteY20" fmla="*/ 5848530 h 5848530"/>
              <a:gd name="connsiteX21" fmla="*/ 1787167 w 4931549"/>
              <a:gd name="connsiteY21" fmla="*/ 5848530 h 5848530"/>
              <a:gd name="connsiteX22" fmla="*/ 1523202 w 4931549"/>
              <a:gd name="connsiteY22" fmla="*/ 5391330 h 5848530"/>
              <a:gd name="connsiteX23" fmla="*/ 1853786 w 4931549"/>
              <a:gd name="connsiteY23" fmla="*/ 4818742 h 5848530"/>
              <a:gd name="connsiteX24" fmla="*/ 2896839 w 4931549"/>
              <a:gd name="connsiteY24" fmla="*/ 4202612 h 5848530"/>
              <a:gd name="connsiteX25" fmla="*/ 3558006 w 4931549"/>
              <a:gd name="connsiteY25" fmla="*/ 4202612 h 5848530"/>
              <a:gd name="connsiteX26" fmla="*/ 3888591 w 4931549"/>
              <a:gd name="connsiteY26" fmla="*/ 4775200 h 5848530"/>
              <a:gd name="connsiteX27" fmla="*/ 3558006 w 4931549"/>
              <a:gd name="connsiteY27" fmla="*/ 5347788 h 5848530"/>
              <a:gd name="connsiteX28" fmla="*/ 2896839 w 4931549"/>
              <a:gd name="connsiteY28" fmla="*/ 5347788 h 5848530"/>
              <a:gd name="connsiteX29" fmla="*/ 2566255 w 4931549"/>
              <a:gd name="connsiteY29" fmla="*/ 4775200 h 5848530"/>
              <a:gd name="connsiteX30" fmla="*/ 2896839 w 4931549"/>
              <a:gd name="connsiteY30" fmla="*/ 4202612 h 5848530"/>
              <a:gd name="connsiteX31" fmla="*/ 806783 w 4931549"/>
              <a:gd name="connsiteY31" fmla="*/ 4202612 h 5848530"/>
              <a:gd name="connsiteX32" fmla="*/ 1467950 w 4931549"/>
              <a:gd name="connsiteY32" fmla="*/ 4202612 h 5848530"/>
              <a:gd name="connsiteX33" fmla="*/ 1798535 w 4931549"/>
              <a:gd name="connsiteY33" fmla="*/ 4775200 h 5848530"/>
              <a:gd name="connsiteX34" fmla="*/ 1467950 w 4931549"/>
              <a:gd name="connsiteY34" fmla="*/ 5347788 h 5848530"/>
              <a:gd name="connsiteX35" fmla="*/ 806783 w 4931549"/>
              <a:gd name="connsiteY35" fmla="*/ 5347788 h 5848530"/>
              <a:gd name="connsiteX36" fmla="*/ 636749 w 4931549"/>
              <a:gd name="connsiteY36" fmla="*/ 5099808 h 5848530"/>
              <a:gd name="connsiteX37" fmla="*/ 714253 w 4931549"/>
              <a:gd name="connsiteY37" fmla="*/ 5312916 h 5848530"/>
              <a:gd name="connsiteX38" fmla="*/ 759525 w 4931549"/>
              <a:gd name="connsiteY38" fmla="*/ 5391330 h 5848530"/>
              <a:gd name="connsiteX39" fmla="*/ 495561 w 4931549"/>
              <a:gd name="connsiteY39" fmla="*/ 5848530 h 5848530"/>
              <a:gd name="connsiteX40" fmla="*/ 0 w 4931549"/>
              <a:gd name="connsiteY40" fmla="*/ 5848530 h 5848530"/>
              <a:gd name="connsiteX41" fmla="*/ 0 w 4931549"/>
              <a:gd name="connsiteY41" fmla="*/ 4818742 h 5848530"/>
              <a:gd name="connsiteX42" fmla="*/ 428941 w 4931549"/>
              <a:gd name="connsiteY42" fmla="*/ 4818742 h 5848530"/>
              <a:gd name="connsiteX43" fmla="*/ 758922 w 4931549"/>
              <a:gd name="connsiteY43" fmla="*/ 5388389 h 5848530"/>
              <a:gd name="connsiteX44" fmla="*/ 638283 w 4931549"/>
              <a:gd name="connsiteY44" fmla="*/ 5099288 h 5848530"/>
              <a:gd name="connsiteX45" fmla="*/ 476199 w 4931549"/>
              <a:gd name="connsiteY45" fmla="*/ 4775200 h 5848530"/>
              <a:gd name="connsiteX46" fmla="*/ 806783 w 4931549"/>
              <a:gd name="connsiteY46" fmla="*/ 4202612 h 5848530"/>
              <a:gd name="connsiteX47" fmla="*/ 3939798 w 4931549"/>
              <a:gd name="connsiteY47" fmla="*/ 3614058 h 5848530"/>
              <a:gd name="connsiteX48" fmla="*/ 4600965 w 4931549"/>
              <a:gd name="connsiteY48" fmla="*/ 3614058 h 5848530"/>
              <a:gd name="connsiteX49" fmla="*/ 4931549 w 4931549"/>
              <a:gd name="connsiteY49" fmla="*/ 4186646 h 5848530"/>
              <a:gd name="connsiteX50" fmla="*/ 4600965 w 4931549"/>
              <a:gd name="connsiteY50" fmla="*/ 4759234 h 5848530"/>
              <a:gd name="connsiteX51" fmla="*/ 3939798 w 4931549"/>
              <a:gd name="connsiteY51" fmla="*/ 4759234 h 5848530"/>
              <a:gd name="connsiteX52" fmla="*/ 3609213 w 4931549"/>
              <a:gd name="connsiteY52" fmla="*/ 4186646 h 5848530"/>
              <a:gd name="connsiteX53" fmla="*/ 3939798 w 4931549"/>
              <a:gd name="connsiteY53" fmla="*/ 3614058 h 5848530"/>
              <a:gd name="connsiteX54" fmla="*/ 1853786 w 4931549"/>
              <a:gd name="connsiteY54" fmla="*/ 3614058 h 5848530"/>
              <a:gd name="connsiteX55" fmla="*/ 2514952 w 4931549"/>
              <a:gd name="connsiteY55" fmla="*/ 3614058 h 5848530"/>
              <a:gd name="connsiteX56" fmla="*/ 2845537 w 4931549"/>
              <a:gd name="connsiteY56" fmla="*/ 4186646 h 5848530"/>
              <a:gd name="connsiteX57" fmla="*/ 2514952 w 4931549"/>
              <a:gd name="connsiteY57" fmla="*/ 4759234 h 5848530"/>
              <a:gd name="connsiteX58" fmla="*/ 1853786 w 4931549"/>
              <a:gd name="connsiteY58" fmla="*/ 4759234 h 5848530"/>
              <a:gd name="connsiteX59" fmla="*/ 1523202 w 4931549"/>
              <a:gd name="connsiteY59" fmla="*/ 4186646 h 5848530"/>
              <a:gd name="connsiteX60" fmla="*/ 1853786 w 4931549"/>
              <a:gd name="connsiteY60" fmla="*/ 3614058 h 5848530"/>
              <a:gd name="connsiteX61" fmla="*/ 0 w 4931549"/>
              <a:gd name="connsiteY61" fmla="*/ 3614058 h 5848530"/>
              <a:gd name="connsiteX62" fmla="*/ 428941 w 4931549"/>
              <a:gd name="connsiteY62" fmla="*/ 3614058 h 5848530"/>
              <a:gd name="connsiteX63" fmla="*/ 759525 w 4931549"/>
              <a:gd name="connsiteY63" fmla="*/ 4186646 h 5848530"/>
              <a:gd name="connsiteX64" fmla="*/ 428941 w 4931549"/>
              <a:gd name="connsiteY64" fmla="*/ 4759234 h 5848530"/>
              <a:gd name="connsiteX65" fmla="*/ 0 w 4931549"/>
              <a:gd name="connsiteY65" fmla="*/ 4759234 h 5848530"/>
              <a:gd name="connsiteX66" fmla="*/ 0 w 4931549"/>
              <a:gd name="connsiteY66" fmla="*/ 3614058 h 5848530"/>
              <a:gd name="connsiteX67" fmla="*/ 2896839 w 4931549"/>
              <a:gd name="connsiteY67" fmla="*/ 2997928 h 5848530"/>
              <a:gd name="connsiteX68" fmla="*/ 3558006 w 4931549"/>
              <a:gd name="connsiteY68" fmla="*/ 2997928 h 5848530"/>
              <a:gd name="connsiteX69" fmla="*/ 3888591 w 4931549"/>
              <a:gd name="connsiteY69" fmla="*/ 3570516 h 5848530"/>
              <a:gd name="connsiteX70" fmla="*/ 3558006 w 4931549"/>
              <a:gd name="connsiteY70" fmla="*/ 4143104 h 5848530"/>
              <a:gd name="connsiteX71" fmla="*/ 2896839 w 4931549"/>
              <a:gd name="connsiteY71" fmla="*/ 4143104 h 5848530"/>
              <a:gd name="connsiteX72" fmla="*/ 2566255 w 4931549"/>
              <a:gd name="connsiteY72" fmla="*/ 3570516 h 5848530"/>
              <a:gd name="connsiteX73" fmla="*/ 2896839 w 4931549"/>
              <a:gd name="connsiteY73" fmla="*/ 2997928 h 5848530"/>
              <a:gd name="connsiteX74" fmla="*/ 806783 w 4931549"/>
              <a:gd name="connsiteY74" fmla="*/ 2997928 h 5848530"/>
              <a:gd name="connsiteX75" fmla="*/ 1467950 w 4931549"/>
              <a:gd name="connsiteY75" fmla="*/ 2997928 h 5848530"/>
              <a:gd name="connsiteX76" fmla="*/ 1798535 w 4931549"/>
              <a:gd name="connsiteY76" fmla="*/ 3570516 h 5848530"/>
              <a:gd name="connsiteX77" fmla="*/ 1467950 w 4931549"/>
              <a:gd name="connsiteY77" fmla="*/ 4143104 h 5848530"/>
              <a:gd name="connsiteX78" fmla="*/ 806783 w 4931549"/>
              <a:gd name="connsiteY78" fmla="*/ 4143104 h 5848530"/>
              <a:gd name="connsiteX79" fmla="*/ 476199 w 4931549"/>
              <a:gd name="connsiteY79" fmla="*/ 3570516 h 5848530"/>
              <a:gd name="connsiteX80" fmla="*/ 806783 w 4931549"/>
              <a:gd name="connsiteY80" fmla="*/ 2997928 h 5848530"/>
              <a:gd name="connsiteX81" fmla="*/ 1853050 w 4931549"/>
              <a:gd name="connsiteY81" fmla="*/ 2409372 h 5848530"/>
              <a:gd name="connsiteX82" fmla="*/ 2514215 w 4931549"/>
              <a:gd name="connsiteY82" fmla="*/ 2409372 h 5848530"/>
              <a:gd name="connsiteX83" fmla="*/ 2844800 w 4931549"/>
              <a:gd name="connsiteY83" fmla="*/ 2981961 h 5848530"/>
              <a:gd name="connsiteX84" fmla="*/ 2514215 w 4931549"/>
              <a:gd name="connsiteY84" fmla="*/ 3554548 h 5848530"/>
              <a:gd name="connsiteX85" fmla="*/ 1853050 w 4931549"/>
              <a:gd name="connsiteY85" fmla="*/ 3554548 h 5848530"/>
              <a:gd name="connsiteX86" fmla="*/ 1522465 w 4931549"/>
              <a:gd name="connsiteY86" fmla="*/ 2981961 h 5848530"/>
              <a:gd name="connsiteX87" fmla="*/ 1853050 w 4931549"/>
              <a:gd name="connsiteY87" fmla="*/ 2409372 h 5848530"/>
              <a:gd name="connsiteX88" fmla="*/ 0 w 4931549"/>
              <a:gd name="connsiteY88" fmla="*/ 2409372 h 5848530"/>
              <a:gd name="connsiteX89" fmla="*/ 428941 w 4931549"/>
              <a:gd name="connsiteY89" fmla="*/ 2409372 h 5848530"/>
              <a:gd name="connsiteX90" fmla="*/ 759525 w 4931549"/>
              <a:gd name="connsiteY90" fmla="*/ 2981961 h 5848530"/>
              <a:gd name="connsiteX91" fmla="*/ 428941 w 4931549"/>
              <a:gd name="connsiteY91" fmla="*/ 3554548 h 5848530"/>
              <a:gd name="connsiteX92" fmla="*/ 0 w 4931549"/>
              <a:gd name="connsiteY92" fmla="*/ 3554548 h 5848530"/>
              <a:gd name="connsiteX93" fmla="*/ 0 w 4931549"/>
              <a:gd name="connsiteY93" fmla="*/ 2409372 h 5848530"/>
              <a:gd name="connsiteX94" fmla="*/ 2896839 w 4931549"/>
              <a:gd name="connsiteY94" fmla="*/ 1793242 h 5848530"/>
              <a:gd name="connsiteX95" fmla="*/ 3558006 w 4931549"/>
              <a:gd name="connsiteY95" fmla="*/ 1793242 h 5848530"/>
              <a:gd name="connsiteX96" fmla="*/ 3888591 w 4931549"/>
              <a:gd name="connsiteY96" fmla="*/ 2365830 h 5848530"/>
              <a:gd name="connsiteX97" fmla="*/ 3558006 w 4931549"/>
              <a:gd name="connsiteY97" fmla="*/ 2938418 h 5848530"/>
              <a:gd name="connsiteX98" fmla="*/ 2896839 w 4931549"/>
              <a:gd name="connsiteY98" fmla="*/ 2938418 h 5848530"/>
              <a:gd name="connsiteX99" fmla="*/ 2566255 w 4931549"/>
              <a:gd name="connsiteY99" fmla="*/ 2365830 h 5848530"/>
              <a:gd name="connsiteX100" fmla="*/ 2896839 w 4931549"/>
              <a:gd name="connsiteY100" fmla="*/ 1793242 h 5848530"/>
              <a:gd name="connsiteX101" fmla="*/ 806783 w 4931549"/>
              <a:gd name="connsiteY101" fmla="*/ 1793242 h 5848530"/>
              <a:gd name="connsiteX102" fmla="*/ 1467950 w 4931549"/>
              <a:gd name="connsiteY102" fmla="*/ 1793242 h 5848530"/>
              <a:gd name="connsiteX103" fmla="*/ 1798535 w 4931549"/>
              <a:gd name="connsiteY103" fmla="*/ 2365830 h 5848530"/>
              <a:gd name="connsiteX104" fmla="*/ 1467950 w 4931549"/>
              <a:gd name="connsiteY104" fmla="*/ 2938418 h 5848530"/>
              <a:gd name="connsiteX105" fmla="*/ 806783 w 4931549"/>
              <a:gd name="connsiteY105" fmla="*/ 2938418 h 5848530"/>
              <a:gd name="connsiteX106" fmla="*/ 476199 w 4931549"/>
              <a:gd name="connsiteY106" fmla="*/ 2365830 h 5848530"/>
              <a:gd name="connsiteX107" fmla="*/ 806783 w 4931549"/>
              <a:gd name="connsiteY107" fmla="*/ 1793242 h 5848530"/>
              <a:gd name="connsiteX108" fmla="*/ 1853050 w 4931549"/>
              <a:gd name="connsiteY108" fmla="*/ 1204686 h 5848530"/>
              <a:gd name="connsiteX109" fmla="*/ 2514215 w 4931549"/>
              <a:gd name="connsiteY109" fmla="*/ 1204686 h 5848530"/>
              <a:gd name="connsiteX110" fmla="*/ 2844800 w 4931549"/>
              <a:gd name="connsiteY110" fmla="*/ 1777274 h 5848530"/>
              <a:gd name="connsiteX111" fmla="*/ 2514215 w 4931549"/>
              <a:gd name="connsiteY111" fmla="*/ 2349862 h 5848530"/>
              <a:gd name="connsiteX112" fmla="*/ 1853050 w 4931549"/>
              <a:gd name="connsiteY112" fmla="*/ 2349862 h 5848530"/>
              <a:gd name="connsiteX113" fmla="*/ 1522465 w 4931549"/>
              <a:gd name="connsiteY113" fmla="*/ 1777274 h 5848530"/>
              <a:gd name="connsiteX114" fmla="*/ 1853050 w 4931549"/>
              <a:gd name="connsiteY114" fmla="*/ 1204686 h 5848530"/>
              <a:gd name="connsiteX115" fmla="*/ 0 w 4931549"/>
              <a:gd name="connsiteY115" fmla="*/ 1204686 h 5848530"/>
              <a:gd name="connsiteX116" fmla="*/ 428941 w 4931549"/>
              <a:gd name="connsiteY116" fmla="*/ 1204686 h 5848530"/>
              <a:gd name="connsiteX117" fmla="*/ 759526 w 4931549"/>
              <a:gd name="connsiteY117" fmla="*/ 1777274 h 5848530"/>
              <a:gd name="connsiteX118" fmla="*/ 428941 w 4931549"/>
              <a:gd name="connsiteY118" fmla="*/ 2349862 h 5848530"/>
              <a:gd name="connsiteX119" fmla="*/ 0 w 4931549"/>
              <a:gd name="connsiteY119" fmla="*/ 2349862 h 5848530"/>
              <a:gd name="connsiteX120" fmla="*/ 0 w 4931549"/>
              <a:gd name="connsiteY120" fmla="*/ 1204686 h 5848530"/>
              <a:gd name="connsiteX121" fmla="*/ 806783 w 4931549"/>
              <a:gd name="connsiteY121" fmla="*/ 588557 h 5848530"/>
              <a:gd name="connsiteX122" fmla="*/ 1467950 w 4931549"/>
              <a:gd name="connsiteY122" fmla="*/ 588557 h 5848530"/>
              <a:gd name="connsiteX123" fmla="*/ 1798535 w 4931549"/>
              <a:gd name="connsiteY123" fmla="*/ 1161144 h 5848530"/>
              <a:gd name="connsiteX124" fmla="*/ 1467950 w 4931549"/>
              <a:gd name="connsiteY124" fmla="*/ 1733732 h 5848530"/>
              <a:gd name="connsiteX125" fmla="*/ 806783 w 4931549"/>
              <a:gd name="connsiteY125" fmla="*/ 1733732 h 5848530"/>
              <a:gd name="connsiteX126" fmla="*/ 476199 w 4931549"/>
              <a:gd name="connsiteY126" fmla="*/ 1161144 h 5848530"/>
              <a:gd name="connsiteX127" fmla="*/ 806783 w 4931549"/>
              <a:gd name="connsiteY127" fmla="*/ 588557 h 5848530"/>
              <a:gd name="connsiteX128" fmla="*/ 0 w 4931549"/>
              <a:gd name="connsiteY128" fmla="*/ 0 h 5848530"/>
              <a:gd name="connsiteX129" fmla="*/ 428941 w 4931549"/>
              <a:gd name="connsiteY129" fmla="*/ 0 h 5848530"/>
              <a:gd name="connsiteX130" fmla="*/ 759525 w 4931549"/>
              <a:gd name="connsiteY130" fmla="*/ 572588 h 5848530"/>
              <a:gd name="connsiteX131" fmla="*/ 428941 w 4931549"/>
              <a:gd name="connsiteY131" fmla="*/ 1145176 h 5848530"/>
              <a:gd name="connsiteX132" fmla="*/ 0 w 4931549"/>
              <a:gd name="connsiteY132" fmla="*/ 1145176 h 5848530"/>
              <a:gd name="connsiteX133" fmla="*/ 0 w 4931549"/>
              <a:gd name="connsiteY133" fmla="*/ 0 h 5848530"/>
              <a:gd name="connsiteX0" fmla="*/ 2896839 w 4931549"/>
              <a:gd name="connsiteY0" fmla="*/ 5407296 h 5848530"/>
              <a:gd name="connsiteX1" fmla="*/ 3558006 w 4931549"/>
              <a:gd name="connsiteY1" fmla="*/ 5407296 h 5848530"/>
              <a:gd name="connsiteX2" fmla="*/ 3812754 w 4931549"/>
              <a:gd name="connsiteY2" fmla="*/ 5848530 h 5848530"/>
              <a:gd name="connsiteX3" fmla="*/ 2642093 w 4931549"/>
              <a:gd name="connsiteY3" fmla="*/ 5848530 h 5848530"/>
              <a:gd name="connsiteX4" fmla="*/ 2896839 w 4931549"/>
              <a:gd name="connsiteY4" fmla="*/ 5407296 h 5848530"/>
              <a:gd name="connsiteX5" fmla="*/ 806783 w 4931549"/>
              <a:gd name="connsiteY5" fmla="*/ 5407296 h 5848530"/>
              <a:gd name="connsiteX6" fmla="*/ 1467950 w 4931549"/>
              <a:gd name="connsiteY6" fmla="*/ 5407296 h 5848530"/>
              <a:gd name="connsiteX7" fmla="*/ 1722698 w 4931549"/>
              <a:gd name="connsiteY7" fmla="*/ 5848530 h 5848530"/>
              <a:gd name="connsiteX8" fmla="*/ 552037 w 4931549"/>
              <a:gd name="connsiteY8" fmla="*/ 5848530 h 5848530"/>
              <a:gd name="connsiteX9" fmla="*/ 806783 w 4931549"/>
              <a:gd name="connsiteY9" fmla="*/ 5407296 h 5848530"/>
              <a:gd name="connsiteX10" fmla="*/ 3939798 w 4931549"/>
              <a:gd name="connsiteY10" fmla="*/ 4818742 h 5848530"/>
              <a:gd name="connsiteX11" fmla="*/ 4600965 w 4931549"/>
              <a:gd name="connsiteY11" fmla="*/ 4818742 h 5848530"/>
              <a:gd name="connsiteX12" fmla="*/ 4931549 w 4931549"/>
              <a:gd name="connsiteY12" fmla="*/ 5391330 h 5848530"/>
              <a:gd name="connsiteX13" fmla="*/ 4667585 w 4931549"/>
              <a:gd name="connsiteY13" fmla="*/ 5848530 h 5848530"/>
              <a:gd name="connsiteX14" fmla="*/ 3873179 w 4931549"/>
              <a:gd name="connsiteY14" fmla="*/ 5848530 h 5848530"/>
              <a:gd name="connsiteX15" fmla="*/ 3609213 w 4931549"/>
              <a:gd name="connsiteY15" fmla="*/ 5391330 h 5848530"/>
              <a:gd name="connsiteX16" fmla="*/ 3939798 w 4931549"/>
              <a:gd name="connsiteY16" fmla="*/ 4818742 h 5848530"/>
              <a:gd name="connsiteX17" fmla="*/ 1853786 w 4931549"/>
              <a:gd name="connsiteY17" fmla="*/ 4818742 h 5848530"/>
              <a:gd name="connsiteX18" fmla="*/ 2514952 w 4931549"/>
              <a:gd name="connsiteY18" fmla="*/ 4818742 h 5848530"/>
              <a:gd name="connsiteX19" fmla="*/ 2845537 w 4931549"/>
              <a:gd name="connsiteY19" fmla="*/ 5391330 h 5848530"/>
              <a:gd name="connsiteX20" fmla="*/ 2581572 w 4931549"/>
              <a:gd name="connsiteY20" fmla="*/ 5848530 h 5848530"/>
              <a:gd name="connsiteX21" fmla="*/ 1787167 w 4931549"/>
              <a:gd name="connsiteY21" fmla="*/ 5848530 h 5848530"/>
              <a:gd name="connsiteX22" fmla="*/ 1523202 w 4931549"/>
              <a:gd name="connsiteY22" fmla="*/ 5391330 h 5848530"/>
              <a:gd name="connsiteX23" fmla="*/ 1853786 w 4931549"/>
              <a:gd name="connsiteY23" fmla="*/ 4818742 h 5848530"/>
              <a:gd name="connsiteX24" fmla="*/ 2896839 w 4931549"/>
              <a:gd name="connsiteY24" fmla="*/ 4202612 h 5848530"/>
              <a:gd name="connsiteX25" fmla="*/ 3558006 w 4931549"/>
              <a:gd name="connsiteY25" fmla="*/ 4202612 h 5848530"/>
              <a:gd name="connsiteX26" fmla="*/ 3888591 w 4931549"/>
              <a:gd name="connsiteY26" fmla="*/ 4775200 h 5848530"/>
              <a:gd name="connsiteX27" fmla="*/ 3558006 w 4931549"/>
              <a:gd name="connsiteY27" fmla="*/ 5347788 h 5848530"/>
              <a:gd name="connsiteX28" fmla="*/ 2896839 w 4931549"/>
              <a:gd name="connsiteY28" fmla="*/ 5347788 h 5848530"/>
              <a:gd name="connsiteX29" fmla="*/ 2566255 w 4931549"/>
              <a:gd name="connsiteY29" fmla="*/ 4775200 h 5848530"/>
              <a:gd name="connsiteX30" fmla="*/ 2896839 w 4931549"/>
              <a:gd name="connsiteY30" fmla="*/ 4202612 h 5848530"/>
              <a:gd name="connsiteX31" fmla="*/ 806783 w 4931549"/>
              <a:gd name="connsiteY31" fmla="*/ 4202612 h 5848530"/>
              <a:gd name="connsiteX32" fmla="*/ 1467950 w 4931549"/>
              <a:gd name="connsiteY32" fmla="*/ 4202612 h 5848530"/>
              <a:gd name="connsiteX33" fmla="*/ 1798535 w 4931549"/>
              <a:gd name="connsiteY33" fmla="*/ 4775200 h 5848530"/>
              <a:gd name="connsiteX34" fmla="*/ 1467950 w 4931549"/>
              <a:gd name="connsiteY34" fmla="*/ 5347788 h 5848530"/>
              <a:gd name="connsiteX35" fmla="*/ 806783 w 4931549"/>
              <a:gd name="connsiteY35" fmla="*/ 5347788 h 5848530"/>
              <a:gd name="connsiteX36" fmla="*/ 636749 w 4931549"/>
              <a:gd name="connsiteY36" fmla="*/ 5099808 h 5848530"/>
              <a:gd name="connsiteX37" fmla="*/ 759525 w 4931549"/>
              <a:gd name="connsiteY37" fmla="*/ 5391330 h 5848530"/>
              <a:gd name="connsiteX38" fmla="*/ 495561 w 4931549"/>
              <a:gd name="connsiteY38" fmla="*/ 5848530 h 5848530"/>
              <a:gd name="connsiteX39" fmla="*/ 0 w 4931549"/>
              <a:gd name="connsiteY39" fmla="*/ 5848530 h 5848530"/>
              <a:gd name="connsiteX40" fmla="*/ 0 w 4931549"/>
              <a:gd name="connsiteY40" fmla="*/ 4818742 h 5848530"/>
              <a:gd name="connsiteX41" fmla="*/ 428941 w 4931549"/>
              <a:gd name="connsiteY41" fmla="*/ 4818742 h 5848530"/>
              <a:gd name="connsiteX42" fmla="*/ 758922 w 4931549"/>
              <a:gd name="connsiteY42" fmla="*/ 5388389 h 5848530"/>
              <a:gd name="connsiteX43" fmla="*/ 638283 w 4931549"/>
              <a:gd name="connsiteY43" fmla="*/ 5099288 h 5848530"/>
              <a:gd name="connsiteX44" fmla="*/ 476199 w 4931549"/>
              <a:gd name="connsiteY44" fmla="*/ 4775200 h 5848530"/>
              <a:gd name="connsiteX45" fmla="*/ 806783 w 4931549"/>
              <a:gd name="connsiteY45" fmla="*/ 4202612 h 5848530"/>
              <a:gd name="connsiteX46" fmla="*/ 3939798 w 4931549"/>
              <a:gd name="connsiteY46" fmla="*/ 3614058 h 5848530"/>
              <a:gd name="connsiteX47" fmla="*/ 4600965 w 4931549"/>
              <a:gd name="connsiteY47" fmla="*/ 3614058 h 5848530"/>
              <a:gd name="connsiteX48" fmla="*/ 4931549 w 4931549"/>
              <a:gd name="connsiteY48" fmla="*/ 4186646 h 5848530"/>
              <a:gd name="connsiteX49" fmla="*/ 4600965 w 4931549"/>
              <a:gd name="connsiteY49" fmla="*/ 4759234 h 5848530"/>
              <a:gd name="connsiteX50" fmla="*/ 3939798 w 4931549"/>
              <a:gd name="connsiteY50" fmla="*/ 4759234 h 5848530"/>
              <a:gd name="connsiteX51" fmla="*/ 3609213 w 4931549"/>
              <a:gd name="connsiteY51" fmla="*/ 4186646 h 5848530"/>
              <a:gd name="connsiteX52" fmla="*/ 3939798 w 4931549"/>
              <a:gd name="connsiteY52" fmla="*/ 3614058 h 5848530"/>
              <a:gd name="connsiteX53" fmla="*/ 1853786 w 4931549"/>
              <a:gd name="connsiteY53" fmla="*/ 3614058 h 5848530"/>
              <a:gd name="connsiteX54" fmla="*/ 2514952 w 4931549"/>
              <a:gd name="connsiteY54" fmla="*/ 3614058 h 5848530"/>
              <a:gd name="connsiteX55" fmla="*/ 2845537 w 4931549"/>
              <a:gd name="connsiteY55" fmla="*/ 4186646 h 5848530"/>
              <a:gd name="connsiteX56" fmla="*/ 2514952 w 4931549"/>
              <a:gd name="connsiteY56" fmla="*/ 4759234 h 5848530"/>
              <a:gd name="connsiteX57" fmla="*/ 1853786 w 4931549"/>
              <a:gd name="connsiteY57" fmla="*/ 4759234 h 5848530"/>
              <a:gd name="connsiteX58" fmla="*/ 1523202 w 4931549"/>
              <a:gd name="connsiteY58" fmla="*/ 4186646 h 5848530"/>
              <a:gd name="connsiteX59" fmla="*/ 1853786 w 4931549"/>
              <a:gd name="connsiteY59" fmla="*/ 3614058 h 5848530"/>
              <a:gd name="connsiteX60" fmla="*/ 0 w 4931549"/>
              <a:gd name="connsiteY60" fmla="*/ 3614058 h 5848530"/>
              <a:gd name="connsiteX61" fmla="*/ 428941 w 4931549"/>
              <a:gd name="connsiteY61" fmla="*/ 3614058 h 5848530"/>
              <a:gd name="connsiteX62" fmla="*/ 759525 w 4931549"/>
              <a:gd name="connsiteY62" fmla="*/ 4186646 h 5848530"/>
              <a:gd name="connsiteX63" fmla="*/ 428941 w 4931549"/>
              <a:gd name="connsiteY63" fmla="*/ 4759234 h 5848530"/>
              <a:gd name="connsiteX64" fmla="*/ 0 w 4931549"/>
              <a:gd name="connsiteY64" fmla="*/ 4759234 h 5848530"/>
              <a:gd name="connsiteX65" fmla="*/ 0 w 4931549"/>
              <a:gd name="connsiteY65" fmla="*/ 3614058 h 5848530"/>
              <a:gd name="connsiteX66" fmla="*/ 2896839 w 4931549"/>
              <a:gd name="connsiteY66" fmla="*/ 2997928 h 5848530"/>
              <a:gd name="connsiteX67" fmla="*/ 3558006 w 4931549"/>
              <a:gd name="connsiteY67" fmla="*/ 2997928 h 5848530"/>
              <a:gd name="connsiteX68" fmla="*/ 3888591 w 4931549"/>
              <a:gd name="connsiteY68" fmla="*/ 3570516 h 5848530"/>
              <a:gd name="connsiteX69" fmla="*/ 3558006 w 4931549"/>
              <a:gd name="connsiteY69" fmla="*/ 4143104 h 5848530"/>
              <a:gd name="connsiteX70" fmla="*/ 2896839 w 4931549"/>
              <a:gd name="connsiteY70" fmla="*/ 4143104 h 5848530"/>
              <a:gd name="connsiteX71" fmla="*/ 2566255 w 4931549"/>
              <a:gd name="connsiteY71" fmla="*/ 3570516 h 5848530"/>
              <a:gd name="connsiteX72" fmla="*/ 2896839 w 4931549"/>
              <a:gd name="connsiteY72" fmla="*/ 2997928 h 5848530"/>
              <a:gd name="connsiteX73" fmla="*/ 806783 w 4931549"/>
              <a:gd name="connsiteY73" fmla="*/ 2997928 h 5848530"/>
              <a:gd name="connsiteX74" fmla="*/ 1467950 w 4931549"/>
              <a:gd name="connsiteY74" fmla="*/ 2997928 h 5848530"/>
              <a:gd name="connsiteX75" fmla="*/ 1798535 w 4931549"/>
              <a:gd name="connsiteY75" fmla="*/ 3570516 h 5848530"/>
              <a:gd name="connsiteX76" fmla="*/ 1467950 w 4931549"/>
              <a:gd name="connsiteY76" fmla="*/ 4143104 h 5848530"/>
              <a:gd name="connsiteX77" fmla="*/ 806783 w 4931549"/>
              <a:gd name="connsiteY77" fmla="*/ 4143104 h 5848530"/>
              <a:gd name="connsiteX78" fmla="*/ 476199 w 4931549"/>
              <a:gd name="connsiteY78" fmla="*/ 3570516 h 5848530"/>
              <a:gd name="connsiteX79" fmla="*/ 806783 w 4931549"/>
              <a:gd name="connsiteY79" fmla="*/ 2997928 h 5848530"/>
              <a:gd name="connsiteX80" fmla="*/ 1853050 w 4931549"/>
              <a:gd name="connsiteY80" fmla="*/ 2409372 h 5848530"/>
              <a:gd name="connsiteX81" fmla="*/ 2514215 w 4931549"/>
              <a:gd name="connsiteY81" fmla="*/ 2409372 h 5848530"/>
              <a:gd name="connsiteX82" fmla="*/ 2844800 w 4931549"/>
              <a:gd name="connsiteY82" fmla="*/ 2981961 h 5848530"/>
              <a:gd name="connsiteX83" fmla="*/ 2514215 w 4931549"/>
              <a:gd name="connsiteY83" fmla="*/ 3554548 h 5848530"/>
              <a:gd name="connsiteX84" fmla="*/ 1853050 w 4931549"/>
              <a:gd name="connsiteY84" fmla="*/ 3554548 h 5848530"/>
              <a:gd name="connsiteX85" fmla="*/ 1522465 w 4931549"/>
              <a:gd name="connsiteY85" fmla="*/ 2981961 h 5848530"/>
              <a:gd name="connsiteX86" fmla="*/ 1853050 w 4931549"/>
              <a:gd name="connsiteY86" fmla="*/ 2409372 h 5848530"/>
              <a:gd name="connsiteX87" fmla="*/ 0 w 4931549"/>
              <a:gd name="connsiteY87" fmla="*/ 2409372 h 5848530"/>
              <a:gd name="connsiteX88" fmla="*/ 428941 w 4931549"/>
              <a:gd name="connsiteY88" fmla="*/ 2409372 h 5848530"/>
              <a:gd name="connsiteX89" fmla="*/ 759525 w 4931549"/>
              <a:gd name="connsiteY89" fmla="*/ 2981961 h 5848530"/>
              <a:gd name="connsiteX90" fmla="*/ 428941 w 4931549"/>
              <a:gd name="connsiteY90" fmla="*/ 3554548 h 5848530"/>
              <a:gd name="connsiteX91" fmla="*/ 0 w 4931549"/>
              <a:gd name="connsiteY91" fmla="*/ 3554548 h 5848530"/>
              <a:gd name="connsiteX92" fmla="*/ 0 w 4931549"/>
              <a:gd name="connsiteY92" fmla="*/ 2409372 h 5848530"/>
              <a:gd name="connsiteX93" fmla="*/ 2896839 w 4931549"/>
              <a:gd name="connsiteY93" fmla="*/ 1793242 h 5848530"/>
              <a:gd name="connsiteX94" fmla="*/ 3558006 w 4931549"/>
              <a:gd name="connsiteY94" fmla="*/ 1793242 h 5848530"/>
              <a:gd name="connsiteX95" fmla="*/ 3888591 w 4931549"/>
              <a:gd name="connsiteY95" fmla="*/ 2365830 h 5848530"/>
              <a:gd name="connsiteX96" fmla="*/ 3558006 w 4931549"/>
              <a:gd name="connsiteY96" fmla="*/ 2938418 h 5848530"/>
              <a:gd name="connsiteX97" fmla="*/ 2896839 w 4931549"/>
              <a:gd name="connsiteY97" fmla="*/ 2938418 h 5848530"/>
              <a:gd name="connsiteX98" fmla="*/ 2566255 w 4931549"/>
              <a:gd name="connsiteY98" fmla="*/ 2365830 h 5848530"/>
              <a:gd name="connsiteX99" fmla="*/ 2896839 w 4931549"/>
              <a:gd name="connsiteY99" fmla="*/ 1793242 h 5848530"/>
              <a:gd name="connsiteX100" fmla="*/ 806783 w 4931549"/>
              <a:gd name="connsiteY100" fmla="*/ 1793242 h 5848530"/>
              <a:gd name="connsiteX101" fmla="*/ 1467950 w 4931549"/>
              <a:gd name="connsiteY101" fmla="*/ 1793242 h 5848530"/>
              <a:gd name="connsiteX102" fmla="*/ 1798535 w 4931549"/>
              <a:gd name="connsiteY102" fmla="*/ 2365830 h 5848530"/>
              <a:gd name="connsiteX103" fmla="*/ 1467950 w 4931549"/>
              <a:gd name="connsiteY103" fmla="*/ 2938418 h 5848530"/>
              <a:gd name="connsiteX104" fmla="*/ 806783 w 4931549"/>
              <a:gd name="connsiteY104" fmla="*/ 2938418 h 5848530"/>
              <a:gd name="connsiteX105" fmla="*/ 476199 w 4931549"/>
              <a:gd name="connsiteY105" fmla="*/ 2365830 h 5848530"/>
              <a:gd name="connsiteX106" fmla="*/ 806783 w 4931549"/>
              <a:gd name="connsiteY106" fmla="*/ 1793242 h 5848530"/>
              <a:gd name="connsiteX107" fmla="*/ 1853050 w 4931549"/>
              <a:gd name="connsiteY107" fmla="*/ 1204686 h 5848530"/>
              <a:gd name="connsiteX108" fmla="*/ 2514215 w 4931549"/>
              <a:gd name="connsiteY108" fmla="*/ 1204686 h 5848530"/>
              <a:gd name="connsiteX109" fmla="*/ 2844800 w 4931549"/>
              <a:gd name="connsiteY109" fmla="*/ 1777274 h 5848530"/>
              <a:gd name="connsiteX110" fmla="*/ 2514215 w 4931549"/>
              <a:gd name="connsiteY110" fmla="*/ 2349862 h 5848530"/>
              <a:gd name="connsiteX111" fmla="*/ 1853050 w 4931549"/>
              <a:gd name="connsiteY111" fmla="*/ 2349862 h 5848530"/>
              <a:gd name="connsiteX112" fmla="*/ 1522465 w 4931549"/>
              <a:gd name="connsiteY112" fmla="*/ 1777274 h 5848530"/>
              <a:gd name="connsiteX113" fmla="*/ 1853050 w 4931549"/>
              <a:gd name="connsiteY113" fmla="*/ 1204686 h 5848530"/>
              <a:gd name="connsiteX114" fmla="*/ 0 w 4931549"/>
              <a:gd name="connsiteY114" fmla="*/ 1204686 h 5848530"/>
              <a:gd name="connsiteX115" fmla="*/ 428941 w 4931549"/>
              <a:gd name="connsiteY115" fmla="*/ 1204686 h 5848530"/>
              <a:gd name="connsiteX116" fmla="*/ 759526 w 4931549"/>
              <a:gd name="connsiteY116" fmla="*/ 1777274 h 5848530"/>
              <a:gd name="connsiteX117" fmla="*/ 428941 w 4931549"/>
              <a:gd name="connsiteY117" fmla="*/ 2349862 h 5848530"/>
              <a:gd name="connsiteX118" fmla="*/ 0 w 4931549"/>
              <a:gd name="connsiteY118" fmla="*/ 2349862 h 5848530"/>
              <a:gd name="connsiteX119" fmla="*/ 0 w 4931549"/>
              <a:gd name="connsiteY119" fmla="*/ 1204686 h 5848530"/>
              <a:gd name="connsiteX120" fmla="*/ 806783 w 4931549"/>
              <a:gd name="connsiteY120" fmla="*/ 588557 h 5848530"/>
              <a:gd name="connsiteX121" fmla="*/ 1467950 w 4931549"/>
              <a:gd name="connsiteY121" fmla="*/ 588557 h 5848530"/>
              <a:gd name="connsiteX122" fmla="*/ 1798535 w 4931549"/>
              <a:gd name="connsiteY122" fmla="*/ 1161144 h 5848530"/>
              <a:gd name="connsiteX123" fmla="*/ 1467950 w 4931549"/>
              <a:gd name="connsiteY123" fmla="*/ 1733732 h 5848530"/>
              <a:gd name="connsiteX124" fmla="*/ 806783 w 4931549"/>
              <a:gd name="connsiteY124" fmla="*/ 1733732 h 5848530"/>
              <a:gd name="connsiteX125" fmla="*/ 476199 w 4931549"/>
              <a:gd name="connsiteY125" fmla="*/ 1161144 h 5848530"/>
              <a:gd name="connsiteX126" fmla="*/ 806783 w 4931549"/>
              <a:gd name="connsiteY126" fmla="*/ 588557 h 5848530"/>
              <a:gd name="connsiteX127" fmla="*/ 0 w 4931549"/>
              <a:gd name="connsiteY127" fmla="*/ 0 h 5848530"/>
              <a:gd name="connsiteX128" fmla="*/ 428941 w 4931549"/>
              <a:gd name="connsiteY128" fmla="*/ 0 h 5848530"/>
              <a:gd name="connsiteX129" fmla="*/ 759525 w 4931549"/>
              <a:gd name="connsiteY129" fmla="*/ 572588 h 5848530"/>
              <a:gd name="connsiteX130" fmla="*/ 428941 w 4931549"/>
              <a:gd name="connsiteY130" fmla="*/ 1145176 h 5848530"/>
              <a:gd name="connsiteX131" fmla="*/ 0 w 4931549"/>
              <a:gd name="connsiteY131" fmla="*/ 1145176 h 5848530"/>
              <a:gd name="connsiteX132" fmla="*/ 0 w 4931549"/>
              <a:gd name="connsiteY132" fmla="*/ 0 h 5848530"/>
              <a:gd name="connsiteX0" fmla="*/ 2896839 w 4931549"/>
              <a:gd name="connsiteY0" fmla="*/ 5407296 h 5848530"/>
              <a:gd name="connsiteX1" fmla="*/ 3558006 w 4931549"/>
              <a:gd name="connsiteY1" fmla="*/ 5407296 h 5848530"/>
              <a:gd name="connsiteX2" fmla="*/ 3812754 w 4931549"/>
              <a:gd name="connsiteY2" fmla="*/ 5848530 h 5848530"/>
              <a:gd name="connsiteX3" fmla="*/ 2642093 w 4931549"/>
              <a:gd name="connsiteY3" fmla="*/ 5848530 h 5848530"/>
              <a:gd name="connsiteX4" fmla="*/ 2896839 w 4931549"/>
              <a:gd name="connsiteY4" fmla="*/ 5407296 h 5848530"/>
              <a:gd name="connsiteX5" fmla="*/ 806783 w 4931549"/>
              <a:gd name="connsiteY5" fmla="*/ 5407296 h 5848530"/>
              <a:gd name="connsiteX6" fmla="*/ 1467950 w 4931549"/>
              <a:gd name="connsiteY6" fmla="*/ 5407296 h 5848530"/>
              <a:gd name="connsiteX7" fmla="*/ 1722698 w 4931549"/>
              <a:gd name="connsiteY7" fmla="*/ 5848530 h 5848530"/>
              <a:gd name="connsiteX8" fmla="*/ 552037 w 4931549"/>
              <a:gd name="connsiteY8" fmla="*/ 5848530 h 5848530"/>
              <a:gd name="connsiteX9" fmla="*/ 806783 w 4931549"/>
              <a:gd name="connsiteY9" fmla="*/ 5407296 h 5848530"/>
              <a:gd name="connsiteX10" fmla="*/ 3939798 w 4931549"/>
              <a:gd name="connsiteY10" fmla="*/ 4818742 h 5848530"/>
              <a:gd name="connsiteX11" fmla="*/ 4600965 w 4931549"/>
              <a:gd name="connsiteY11" fmla="*/ 4818742 h 5848530"/>
              <a:gd name="connsiteX12" fmla="*/ 4931549 w 4931549"/>
              <a:gd name="connsiteY12" fmla="*/ 5391330 h 5848530"/>
              <a:gd name="connsiteX13" fmla="*/ 4667585 w 4931549"/>
              <a:gd name="connsiteY13" fmla="*/ 5848530 h 5848530"/>
              <a:gd name="connsiteX14" fmla="*/ 3873179 w 4931549"/>
              <a:gd name="connsiteY14" fmla="*/ 5848530 h 5848530"/>
              <a:gd name="connsiteX15" fmla="*/ 3609213 w 4931549"/>
              <a:gd name="connsiteY15" fmla="*/ 5391330 h 5848530"/>
              <a:gd name="connsiteX16" fmla="*/ 3939798 w 4931549"/>
              <a:gd name="connsiteY16" fmla="*/ 4818742 h 5848530"/>
              <a:gd name="connsiteX17" fmla="*/ 1853786 w 4931549"/>
              <a:gd name="connsiteY17" fmla="*/ 4818742 h 5848530"/>
              <a:gd name="connsiteX18" fmla="*/ 2514952 w 4931549"/>
              <a:gd name="connsiteY18" fmla="*/ 4818742 h 5848530"/>
              <a:gd name="connsiteX19" fmla="*/ 2845537 w 4931549"/>
              <a:gd name="connsiteY19" fmla="*/ 5391330 h 5848530"/>
              <a:gd name="connsiteX20" fmla="*/ 2581572 w 4931549"/>
              <a:gd name="connsiteY20" fmla="*/ 5848530 h 5848530"/>
              <a:gd name="connsiteX21" fmla="*/ 1787167 w 4931549"/>
              <a:gd name="connsiteY21" fmla="*/ 5848530 h 5848530"/>
              <a:gd name="connsiteX22" fmla="*/ 1523202 w 4931549"/>
              <a:gd name="connsiteY22" fmla="*/ 5391330 h 5848530"/>
              <a:gd name="connsiteX23" fmla="*/ 1853786 w 4931549"/>
              <a:gd name="connsiteY23" fmla="*/ 4818742 h 5848530"/>
              <a:gd name="connsiteX24" fmla="*/ 2896839 w 4931549"/>
              <a:gd name="connsiteY24" fmla="*/ 4202612 h 5848530"/>
              <a:gd name="connsiteX25" fmla="*/ 3558006 w 4931549"/>
              <a:gd name="connsiteY25" fmla="*/ 4202612 h 5848530"/>
              <a:gd name="connsiteX26" fmla="*/ 3888591 w 4931549"/>
              <a:gd name="connsiteY26" fmla="*/ 4775200 h 5848530"/>
              <a:gd name="connsiteX27" fmla="*/ 3558006 w 4931549"/>
              <a:gd name="connsiteY27" fmla="*/ 5347788 h 5848530"/>
              <a:gd name="connsiteX28" fmla="*/ 2896839 w 4931549"/>
              <a:gd name="connsiteY28" fmla="*/ 5347788 h 5848530"/>
              <a:gd name="connsiteX29" fmla="*/ 2566255 w 4931549"/>
              <a:gd name="connsiteY29" fmla="*/ 4775200 h 5848530"/>
              <a:gd name="connsiteX30" fmla="*/ 2896839 w 4931549"/>
              <a:gd name="connsiteY30" fmla="*/ 4202612 h 5848530"/>
              <a:gd name="connsiteX31" fmla="*/ 806783 w 4931549"/>
              <a:gd name="connsiteY31" fmla="*/ 4202612 h 5848530"/>
              <a:gd name="connsiteX32" fmla="*/ 1467950 w 4931549"/>
              <a:gd name="connsiteY32" fmla="*/ 4202612 h 5848530"/>
              <a:gd name="connsiteX33" fmla="*/ 1798535 w 4931549"/>
              <a:gd name="connsiteY33" fmla="*/ 4775200 h 5848530"/>
              <a:gd name="connsiteX34" fmla="*/ 1467950 w 4931549"/>
              <a:gd name="connsiteY34" fmla="*/ 5347788 h 5848530"/>
              <a:gd name="connsiteX35" fmla="*/ 806783 w 4931549"/>
              <a:gd name="connsiteY35" fmla="*/ 5347788 h 5848530"/>
              <a:gd name="connsiteX36" fmla="*/ 636749 w 4931549"/>
              <a:gd name="connsiteY36" fmla="*/ 5099808 h 5848530"/>
              <a:gd name="connsiteX37" fmla="*/ 759525 w 4931549"/>
              <a:gd name="connsiteY37" fmla="*/ 5391330 h 5848530"/>
              <a:gd name="connsiteX38" fmla="*/ 495561 w 4931549"/>
              <a:gd name="connsiteY38" fmla="*/ 5848530 h 5848530"/>
              <a:gd name="connsiteX39" fmla="*/ 0 w 4931549"/>
              <a:gd name="connsiteY39" fmla="*/ 5848530 h 5848530"/>
              <a:gd name="connsiteX40" fmla="*/ 0 w 4931549"/>
              <a:gd name="connsiteY40" fmla="*/ 4818742 h 5848530"/>
              <a:gd name="connsiteX41" fmla="*/ 428941 w 4931549"/>
              <a:gd name="connsiteY41" fmla="*/ 4818742 h 5848530"/>
              <a:gd name="connsiteX42" fmla="*/ 758922 w 4931549"/>
              <a:gd name="connsiteY42" fmla="*/ 5388389 h 5848530"/>
              <a:gd name="connsiteX43" fmla="*/ 806116 w 4931549"/>
              <a:gd name="connsiteY43" fmla="*/ 5348144 h 5848530"/>
              <a:gd name="connsiteX44" fmla="*/ 476199 w 4931549"/>
              <a:gd name="connsiteY44" fmla="*/ 4775200 h 5848530"/>
              <a:gd name="connsiteX45" fmla="*/ 806783 w 4931549"/>
              <a:gd name="connsiteY45" fmla="*/ 4202612 h 5848530"/>
              <a:gd name="connsiteX46" fmla="*/ 3939798 w 4931549"/>
              <a:gd name="connsiteY46" fmla="*/ 3614058 h 5848530"/>
              <a:gd name="connsiteX47" fmla="*/ 4600965 w 4931549"/>
              <a:gd name="connsiteY47" fmla="*/ 3614058 h 5848530"/>
              <a:gd name="connsiteX48" fmla="*/ 4931549 w 4931549"/>
              <a:gd name="connsiteY48" fmla="*/ 4186646 h 5848530"/>
              <a:gd name="connsiteX49" fmla="*/ 4600965 w 4931549"/>
              <a:gd name="connsiteY49" fmla="*/ 4759234 h 5848530"/>
              <a:gd name="connsiteX50" fmla="*/ 3939798 w 4931549"/>
              <a:gd name="connsiteY50" fmla="*/ 4759234 h 5848530"/>
              <a:gd name="connsiteX51" fmla="*/ 3609213 w 4931549"/>
              <a:gd name="connsiteY51" fmla="*/ 4186646 h 5848530"/>
              <a:gd name="connsiteX52" fmla="*/ 3939798 w 4931549"/>
              <a:gd name="connsiteY52" fmla="*/ 3614058 h 5848530"/>
              <a:gd name="connsiteX53" fmla="*/ 1853786 w 4931549"/>
              <a:gd name="connsiteY53" fmla="*/ 3614058 h 5848530"/>
              <a:gd name="connsiteX54" fmla="*/ 2514952 w 4931549"/>
              <a:gd name="connsiteY54" fmla="*/ 3614058 h 5848530"/>
              <a:gd name="connsiteX55" fmla="*/ 2845537 w 4931549"/>
              <a:gd name="connsiteY55" fmla="*/ 4186646 h 5848530"/>
              <a:gd name="connsiteX56" fmla="*/ 2514952 w 4931549"/>
              <a:gd name="connsiteY56" fmla="*/ 4759234 h 5848530"/>
              <a:gd name="connsiteX57" fmla="*/ 1853786 w 4931549"/>
              <a:gd name="connsiteY57" fmla="*/ 4759234 h 5848530"/>
              <a:gd name="connsiteX58" fmla="*/ 1523202 w 4931549"/>
              <a:gd name="connsiteY58" fmla="*/ 4186646 h 5848530"/>
              <a:gd name="connsiteX59" fmla="*/ 1853786 w 4931549"/>
              <a:gd name="connsiteY59" fmla="*/ 3614058 h 5848530"/>
              <a:gd name="connsiteX60" fmla="*/ 0 w 4931549"/>
              <a:gd name="connsiteY60" fmla="*/ 3614058 h 5848530"/>
              <a:gd name="connsiteX61" fmla="*/ 428941 w 4931549"/>
              <a:gd name="connsiteY61" fmla="*/ 3614058 h 5848530"/>
              <a:gd name="connsiteX62" fmla="*/ 759525 w 4931549"/>
              <a:gd name="connsiteY62" fmla="*/ 4186646 h 5848530"/>
              <a:gd name="connsiteX63" fmla="*/ 428941 w 4931549"/>
              <a:gd name="connsiteY63" fmla="*/ 4759234 h 5848530"/>
              <a:gd name="connsiteX64" fmla="*/ 0 w 4931549"/>
              <a:gd name="connsiteY64" fmla="*/ 4759234 h 5848530"/>
              <a:gd name="connsiteX65" fmla="*/ 0 w 4931549"/>
              <a:gd name="connsiteY65" fmla="*/ 3614058 h 5848530"/>
              <a:gd name="connsiteX66" fmla="*/ 2896839 w 4931549"/>
              <a:gd name="connsiteY66" fmla="*/ 2997928 h 5848530"/>
              <a:gd name="connsiteX67" fmla="*/ 3558006 w 4931549"/>
              <a:gd name="connsiteY67" fmla="*/ 2997928 h 5848530"/>
              <a:gd name="connsiteX68" fmla="*/ 3888591 w 4931549"/>
              <a:gd name="connsiteY68" fmla="*/ 3570516 h 5848530"/>
              <a:gd name="connsiteX69" fmla="*/ 3558006 w 4931549"/>
              <a:gd name="connsiteY69" fmla="*/ 4143104 h 5848530"/>
              <a:gd name="connsiteX70" fmla="*/ 2896839 w 4931549"/>
              <a:gd name="connsiteY70" fmla="*/ 4143104 h 5848530"/>
              <a:gd name="connsiteX71" fmla="*/ 2566255 w 4931549"/>
              <a:gd name="connsiteY71" fmla="*/ 3570516 h 5848530"/>
              <a:gd name="connsiteX72" fmla="*/ 2896839 w 4931549"/>
              <a:gd name="connsiteY72" fmla="*/ 2997928 h 5848530"/>
              <a:gd name="connsiteX73" fmla="*/ 806783 w 4931549"/>
              <a:gd name="connsiteY73" fmla="*/ 2997928 h 5848530"/>
              <a:gd name="connsiteX74" fmla="*/ 1467950 w 4931549"/>
              <a:gd name="connsiteY74" fmla="*/ 2997928 h 5848530"/>
              <a:gd name="connsiteX75" fmla="*/ 1798535 w 4931549"/>
              <a:gd name="connsiteY75" fmla="*/ 3570516 h 5848530"/>
              <a:gd name="connsiteX76" fmla="*/ 1467950 w 4931549"/>
              <a:gd name="connsiteY76" fmla="*/ 4143104 h 5848530"/>
              <a:gd name="connsiteX77" fmla="*/ 806783 w 4931549"/>
              <a:gd name="connsiteY77" fmla="*/ 4143104 h 5848530"/>
              <a:gd name="connsiteX78" fmla="*/ 476199 w 4931549"/>
              <a:gd name="connsiteY78" fmla="*/ 3570516 h 5848530"/>
              <a:gd name="connsiteX79" fmla="*/ 806783 w 4931549"/>
              <a:gd name="connsiteY79" fmla="*/ 2997928 h 5848530"/>
              <a:gd name="connsiteX80" fmla="*/ 1853050 w 4931549"/>
              <a:gd name="connsiteY80" fmla="*/ 2409372 h 5848530"/>
              <a:gd name="connsiteX81" fmla="*/ 2514215 w 4931549"/>
              <a:gd name="connsiteY81" fmla="*/ 2409372 h 5848530"/>
              <a:gd name="connsiteX82" fmla="*/ 2844800 w 4931549"/>
              <a:gd name="connsiteY82" fmla="*/ 2981961 h 5848530"/>
              <a:gd name="connsiteX83" fmla="*/ 2514215 w 4931549"/>
              <a:gd name="connsiteY83" fmla="*/ 3554548 h 5848530"/>
              <a:gd name="connsiteX84" fmla="*/ 1853050 w 4931549"/>
              <a:gd name="connsiteY84" fmla="*/ 3554548 h 5848530"/>
              <a:gd name="connsiteX85" fmla="*/ 1522465 w 4931549"/>
              <a:gd name="connsiteY85" fmla="*/ 2981961 h 5848530"/>
              <a:gd name="connsiteX86" fmla="*/ 1853050 w 4931549"/>
              <a:gd name="connsiteY86" fmla="*/ 2409372 h 5848530"/>
              <a:gd name="connsiteX87" fmla="*/ 0 w 4931549"/>
              <a:gd name="connsiteY87" fmla="*/ 2409372 h 5848530"/>
              <a:gd name="connsiteX88" fmla="*/ 428941 w 4931549"/>
              <a:gd name="connsiteY88" fmla="*/ 2409372 h 5848530"/>
              <a:gd name="connsiteX89" fmla="*/ 759525 w 4931549"/>
              <a:gd name="connsiteY89" fmla="*/ 2981961 h 5848530"/>
              <a:gd name="connsiteX90" fmla="*/ 428941 w 4931549"/>
              <a:gd name="connsiteY90" fmla="*/ 3554548 h 5848530"/>
              <a:gd name="connsiteX91" fmla="*/ 0 w 4931549"/>
              <a:gd name="connsiteY91" fmla="*/ 3554548 h 5848530"/>
              <a:gd name="connsiteX92" fmla="*/ 0 w 4931549"/>
              <a:gd name="connsiteY92" fmla="*/ 2409372 h 5848530"/>
              <a:gd name="connsiteX93" fmla="*/ 2896839 w 4931549"/>
              <a:gd name="connsiteY93" fmla="*/ 1793242 h 5848530"/>
              <a:gd name="connsiteX94" fmla="*/ 3558006 w 4931549"/>
              <a:gd name="connsiteY94" fmla="*/ 1793242 h 5848530"/>
              <a:gd name="connsiteX95" fmla="*/ 3888591 w 4931549"/>
              <a:gd name="connsiteY95" fmla="*/ 2365830 h 5848530"/>
              <a:gd name="connsiteX96" fmla="*/ 3558006 w 4931549"/>
              <a:gd name="connsiteY96" fmla="*/ 2938418 h 5848530"/>
              <a:gd name="connsiteX97" fmla="*/ 2896839 w 4931549"/>
              <a:gd name="connsiteY97" fmla="*/ 2938418 h 5848530"/>
              <a:gd name="connsiteX98" fmla="*/ 2566255 w 4931549"/>
              <a:gd name="connsiteY98" fmla="*/ 2365830 h 5848530"/>
              <a:gd name="connsiteX99" fmla="*/ 2896839 w 4931549"/>
              <a:gd name="connsiteY99" fmla="*/ 1793242 h 5848530"/>
              <a:gd name="connsiteX100" fmla="*/ 806783 w 4931549"/>
              <a:gd name="connsiteY100" fmla="*/ 1793242 h 5848530"/>
              <a:gd name="connsiteX101" fmla="*/ 1467950 w 4931549"/>
              <a:gd name="connsiteY101" fmla="*/ 1793242 h 5848530"/>
              <a:gd name="connsiteX102" fmla="*/ 1798535 w 4931549"/>
              <a:gd name="connsiteY102" fmla="*/ 2365830 h 5848530"/>
              <a:gd name="connsiteX103" fmla="*/ 1467950 w 4931549"/>
              <a:gd name="connsiteY103" fmla="*/ 2938418 h 5848530"/>
              <a:gd name="connsiteX104" fmla="*/ 806783 w 4931549"/>
              <a:gd name="connsiteY104" fmla="*/ 2938418 h 5848530"/>
              <a:gd name="connsiteX105" fmla="*/ 476199 w 4931549"/>
              <a:gd name="connsiteY105" fmla="*/ 2365830 h 5848530"/>
              <a:gd name="connsiteX106" fmla="*/ 806783 w 4931549"/>
              <a:gd name="connsiteY106" fmla="*/ 1793242 h 5848530"/>
              <a:gd name="connsiteX107" fmla="*/ 1853050 w 4931549"/>
              <a:gd name="connsiteY107" fmla="*/ 1204686 h 5848530"/>
              <a:gd name="connsiteX108" fmla="*/ 2514215 w 4931549"/>
              <a:gd name="connsiteY108" fmla="*/ 1204686 h 5848530"/>
              <a:gd name="connsiteX109" fmla="*/ 2844800 w 4931549"/>
              <a:gd name="connsiteY109" fmla="*/ 1777274 h 5848530"/>
              <a:gd name="connsiteX110" fmla="*/ 2514215 w 4931549"/>
              <a:gd name="connsiteY110" fmla="*/ 2349862 h 5848530"/>
              <a:gd name="connsiteX111" fmla="*/ 1853050 w 4931549"/>
              <a:gd name="connsiteY111" fmla="*/ 2349862 h 5848530"/>
              <a:gd name="connsiteX112" fmla="*/ 1522465 w 4931549"/>
              <a:gd name="connsiteY112" fmla="*/ 1777274 h 5848530"/>
              <a:gd name="connsiteX113" fmla="*/ 1853050 w 4931549"/>
              <a:gd name="connsiteY113" fmla="*/ 1204686 h 5848530"/>
              <a:gd name="connsiteX114" fmla="*/ 0 w 4931549"/>
              <a:gd name="connsiteY114" fmla="*/ 1204686 h 5848530"/>
              <a:gd name="connsiteX115" fmla="*/ 428941 w 4931549"/>
              <a:gd name="connsiteY115" fmla="*/ 1204686 h 5848530"/>
              <a:gd name="connsiteX116" fmla="*/ 759526 w 4931549"/>
              <a:gd name="connsiteY116" fmla="*/ 1777274 h 5848530"/>
              <a:gd name="connsiteX117" fmla="*/ 428941 w 4931549"/>
              <a:gd name="connsiteY117" fmla="*/ 2349862 h 5848530"/>
              <a:gd name="connsiteX118" fmla="*/ 0 w 4931549"/>
              <a:gd name="connsiteY118" fmla="*/ 2349862 h 5848530"/>
              <a:gd name="connsiteX119" fmla="*/ 0 w 4931549"/>
              <a:gd name="connsiteY119" fmla="*/ 1204686 h 5848530"/>
              <a:gd name="connsiteX120" fmla="*/ 806783 w 4931549"/>
              <a:gd name="connsiteY120" fmla="*/ 588557 h 5848530"/>
              <a:gd name="connsiteX121" fmla="*/ 1467950 w 4931549"/>
              <a:gd name="connsiteY121" fmla="*/ 588557 h 5848530"/>
              <a:gd name="connsiteX122" fmla="*/ 1798535 w 4931549"/>
              <a:gd name="connsiteY122" fmla="*/ 1161144 h 5848530"/>
              <a:gd name="connsiteX123" fmla="*/ 1467950 w 4931549"/>
              <a:gd name="connsiteY123" fmla="*/ 1733732 h 5848530"/>
              <a:gd name="connsiteX124" fmla="*/ 806783 w 4931549"/>
              <a:gd name="connsiteY124" fmla="*/ 1733732 h 5848530"/>
              <a:gd name="connsiteX125" fmla="*/ 476199 w 4931549"/>
              <a:gd name="connsiteY125" fmla="*/ 1161144 h 5848530"/>
              <a:gd name="connsiteX126" fmla="*/ 806783 w 4931549"/>
              <a:gd name="connsiteY126" fmla="*/ 588557 h 5848530"/>
              <a:gd name="connsiteX127" fmla="*/ 0 w 4931549"/>
              <a:gd name="connsiteY127" fmla="*/ 0 h 5848530"/>
              <a:gd name="connsiteX128" fmla="*/ 428941 w 4931549"/>
              <a:gd name="connsiteY128" fmla="*/ 0 h 5848530"/>
              <a:gd name="connsiteX129" fmla="*/ 759525 w 4931549"/>
              <a:gd name="connsiteY129" fmla="*/ 572588 h 5848530"/>
              <a:gd name="connsiteX130" fmla="*/ 428941 w 4931549"/>
              <a:gd name="connsiteY130" fmla="*/ 1145176 h 5848530"/>
              <a:gd name="connsiteX131" fmla="*/ 0 w 4931549"/>
              <a:gd name="connsiteY131" fmla="*/ 1145176 h 5848530"/>
              <a:gd name="connsiteX132" fmla="*/ 0 w 4931549"/>
              <a:gd name="connsiteY132" fmla="*/ 0 h 5848530"/>
              <a:gd name="connsiteX0" fmla="*/ 2896839 w 4931549"/>
              <a:gd name="connsiteY0" fmla="*/ 5407296 h 5848530"/>
              <a:gd name="connsiteX1" fmla="*/ 3558006 w 4931549"/>
              <a:gd name="connsiteY1" fmla="*/ 5407296 h 5848530"/>
              <a:gd name="connsiteX2" fmla="*/ 3812754 w 4931549"/>
              <a:gd name="connsiteY2" fmla="*/ 5848530 h 5848530"/>
              <a:gd name="connsiteX3" fmla="*/ 2642093 w 4931549"/>
              <a:gd name="connsiteY3" fmla="*/ 5848530 h 5848530"/>
              <a:gd name="connsiteX4" fmla="*/ 2896839 w 4931549"/>
              <a:gd name="connsiteY4" fmla="*/ 5407296 h 5848530"/>
              <a:gd name="connsiteX5" fmla="*/ 806783 w 4931549"/>
              <a:gd name="connsiteY5" fmla="*/ 5407296 h 5848530"/>
              <a:gd name="connsiteX6" fmla="*/ 1467950 w 4931549"/>
              <a:gd name="connsiteY6" fmla="*/ 5407296 h 5848530"/>
              <a:gd name="connsiteX7" fmla="*/ 1722698 w 4931549"/>
              <a:gd name="connsiteY7" fmla="*/ 5848530 h 5848530"/>
              <a:gd name="connsiteX8" fmla="*/ 552037 w 4931549"/>
              <a:gd name="connsiteY8" fmla="*/ 5848530 h 5848530"/>
              <a:gd name="connsiteX9" fmla="*/ 806783 w 4931549"/>
              <a:gd name="connsiteY9" fmla="*/ 5407296 h 5848530"/>
              <a:gd name="connsiteX10" fmla="*/ 3939798 w 4931549"/>
              <a:gd name="connsiteY10" fmla="*/ 4818742 h 5848530"/>
              <a:gd name="connsiteX11" fmla="*/ 4600965 w 4931549"/>
              <a:gd name="connsiteY11" fmla="*/ 4818742 h 5848530"/>
              <a:gd name="connsiteX12" fmla="*/ 4931549 w 4931549"/>
              <a:gd name="connsiteY12" fmla="*/ 5391330 h 5848530"/>
              <a:gd name="connsiteX13" fmla="*/ 4667585 w 4931549"/>
              <a:gd name="connsiteY13" fmla="*/ 5848530 h 5848530"/>
              <a:gd name="connsiteX14" fmla="*/ 3873179 w 4931549"/>
              <a:gd name="connsiteY14" fmla="*/ 5848530 h 5848530"/>
              <a:gd name="connsiteX15" fmla="*/ 3609213 w 4931549"/>
              <a:gd name="connsiteY15" fmla="*/ 5391330 h 5848530"/>
              <a:gd name="connsiteX16" fmla="*/ 3939798 w 4931549"/>
              <a:gd name="connsiteY16" fmla="*/ 4818742 h 5848530"/>
              <a:gd name="connsiteX17" fmla="*/ 1853786 w 4931549"/>
              <a:gd name="connsiteY17" fmla="*/ 4818742 h 5848530"/>
              <a:gd name="connsiteX18" fmla="*/ 2514952 w 4931549"/>
              <a:gd name="connsiteY18" fmla="*/ 4818742 h 5848530"/>
              <a:gd name="connsiteX19" fmla="*/ 2845537 w 4931549"/>
              <a:gd name="connsiteY19" fmla="*/ 5391330 h 5848530"/>
              <a:gd name="connsiteX20" fmla="*/ 2581572 w 4931549"/>
              <a:gd name="connsiteY20" fmla="*/ 5848530 h 5848530"/>
              <a:gd name="connsiteX21" fmla="*/ 1787167 w 4931549"/>
              <a:gd name="connsiteY21" fmla="*/ 5848530 h 5848530"/>
              <a:gd name="connsiteX22" fmla="*/ 1523202 w 4931549"/>
              <a:gd name="connsiteY22" fmla="*/ 5391330 h 5848530"/>
              <a:gd name="connsiteX23" fmla="*/ 1853786 w 4931549"/>
              <a:gd name="connsiteY23" fmla="*/ 4818742 h 5848530"/>
              <a:gd name="connsiteX24" fmla="*/ 2896839 w 4931549"/>
              <a:gd name="connsiteY24" fmla="*/ 4202612 h 5848530"/>
              <a:gd name="connsiteX25" fmla="*/ 3558006 w 4931549"/>
              <a:gd name="connsiteY25" fmla="*/ 4202612 h 5848530"/>
              <a:gd name="connsiteX26" fmla="*/ 3888591 w 4931549"/>
              <a:gd name="connsiteY26" fmla="*/ 4775200 h 5848530"/>
              <a:gd name="connsiteX27" fmla="*/ 3558006 w 4931549"/>
              <a:gd name="connsiteY27" fmla="*/ 5347788 h 5848530"/>
              <a:gd name="connsiteX28" fmla="*/ 2896839 w 4931549"/>
              <a:gd name="connsiteY28" fmla="*/ 5347788 h 5848530"/>
              <a:gd name="connsiteX29" fmla="*/ 2566255 w 4931549"/>
              <a:gd name="connsiteY29" fmla="*/ 4775200 h 5848530"/>
              <a:gd name="connsiteX30" fmla="*/ 2896839 w 4931549"/>
              <a:gd name="connsiteY30" fmla="*/ 4202612 h 5848530"/>
              <a:gd name="connsiteX31" fmla="*/ 806783 w 4931549"/>
              <a:gd name="connsiteY31" fmla="*/ 4202612 h 5848530"/>
              <a:gd name="connsiteX32" fmla="*/ 1467950 w 4931549"/>
              <a:gd name="connsiteY32" fmla="*/ 4202612 h 5848530"/>
              <a:gd name="connsiteX33" fmla="*/ 1798535 w 4931549"/>
              <a:gd name="connsiteY33" fmla="*/ 4775200 h 5848530"/>
              <a:gd name="connsiteX34" fmla="*/ 1467950 w 4931549"/>
              <a:gd name="connsiteY34" fmla="*/ 5347788 h 5848530"/>
              <a:gd name="connsiteX35" fmla="*/ 806783 w 4931549"/>
              <a:gd name="connsiteY35" fmla="*/ 5347788 h 5848530"/>
              <a:gd name="connsiteX36" fmla="*/ 759525 w 4931549"/>
              <a:gd name="connsiteY36" fmla="*/ 5391330 h 5848530"/>
              <a:gd name="connsiteX37" fmla="*/ 495561 w 4931549"/>
              <a:gd name="connsiteY37" fmla="*/ 5848530 h 5848530"/>
              <a:gd name="connsiteX38" fmla="*/ 0 w 4931549"/>
              <a:gd name="connsiteY38" fmla="*/ 5848530 h 5848530"/>
              <a:gd name="connsiteX39" fmla="*/ 0 w 4931549"/>
              <a:gd name="connsiteY39" fmla="*/ 4818742 h 5848530"/>
              <a:gd name="connsiteX40" fmla="*/ 428941 w 4931549"/>
              <a:gd name="connsiteY40" fmla="*/ 4818742 h 5848530"/>
              <a:gd name="connsiteX41" fmla="*/ 758922 w 4931549"/>
              <a:gd name="connsiteY41" fmla="*/ 5388389 h 5848530"/>
              <a:gd name="connsiteX42" fmla="*/ 806116 w 4931549"/>
              <a:gd name="connsiteY42" fmla="*/ 5348144 h 5848530"/>
              <a:gd name="connsiteX43" fmla="*/ 476199 w 4931549"/>
              <a:gd name="connsiteY43" fmla="*/ 4775200 h 5848530"/>
              <a:gd name="connsiteX44" fmla="*/ 806783 w 4931549"/>
              <a:gd name="connsiteY44" fmla="*/ 4202612 h 5848530"/>
              <a:gd name="connsiteX45" fmla="*/ 3939798 w 4931549"/>
              <a:gd name="connsiteY45" fmla="*/ 3614058 h 5848530"/>
              <a:gd name="connsiteX46" fmla="*/ 4600965 w 4931549"/>
              <a:gd name="connsiteY46" fmla="*/ 3614058 h 5848530"/>
              <a:gd name="connsiteX47" fmla="*/ 4931549 w 4931549"/>
              <a:gd name="connsiteY47" fmla="*/ 4186646 h 5848530"/>
              <a:gd name="connsiteX48" fmla="*/ 4600965 w 4931549"/>
              <a:gd name="connsiteY48" fmla="*/ 4759234 h 5848530"/>
              <a:gd name="connsiteX49" fmla="*/ 3939798 w 4931549"/>
              <a:gd name="connsiteY49" fmla="*/ 4759234 h 5848530"/>
              <a:gd name="connsiteX50" fmla="*/ 3609213 w 4931549"/>
              <a:gd name="connsiteY50" fmla="*/ 4186646 h 5848530"/>
              <a:gd name="connsiteX51" fmla="*/ 3939798 w 4931549"/>
              <a:gd name="connsiteY51" fmla="*/ 3614058 h 5848530"/>
              <a:gd name="connsiteX52" fmla="*/ 1853786 w 4931549"/>
              <a:gd name="connsiteY52" fmla="*/ 3614058 h 5848530"/>
              <a:gd name="connsiteX53" fmla="*/ 2514952 w 4931549"/>
              <a:gd name="connsiteY53" fmla="*/ 3614058 h 5848530"/>
              <a:gd name="connsiteX54" fmla="*/ 2845537 w 4931549"/>
              <a:gd name="connsiteY54" fmla="*/ 4186646 h 5848530"/>
              <a:gd name="connsiteX55" fmla="*/ 2514952 w 4931549"/>
              <a:gd name="connsiteY55" fmla="*/ 4759234 h 5848530"/>
              <a:gd name="connsiteX56" fmla="*/ 1853786 w 4931549"/>
              <a:gd name="connsiteY56" fmla="*/ 4759234 h 5848530"/>
              <a:gd name="connsiteX57" fmla="*/ 1523202 w 4931549"/>
              <a:gd name="connsiteY57" fmla="*/ 4186646 h 5848530"/>
              <a:gd name="connsiteX58" fmla="*/ 1853786 w 4931549"/>
              <a:gd name="connsiteY58" fmla="*/ 3614058 h 5848530"/>
              <a:gd name="connsiteX59" fmla="*/ 0 w 4931549"/>
              <a:gd name="connsiteY59" fmla="*/ 3614058 h 5848530"/>
              <a:gd name="connsiteX60" fmla="*/ 428941 w 4931549"/>
              <a:gd name="connsiteY60" fmla="*/ 3614058 h 5848530"/>
              <a:gd name="connsiteX61" fmla="*/ 759525 w 4931549"/>
              <a:gd name="connsiteY61" fmla="*/ 4186646 h 5848530"/>
              <a:gd name="connsiteX62" fmla="*/ 428941 w 4931549"/>
              <a:gd name="connsiteY62" fmla="*/ 4759234 h 5848530"/>
              <a:gd name="connsiteX63" fmla="*/ 0 w 4931549"/>
              <a:gd name="connsiteY63" fmla="*/ 4759234 h 5848530"/>
              <a:gd name="connsiteX64" fmla="*/ 0 w 4931549"/>
              <a:gd name="connsiteY64" fmla="*/ 3614058 h 5848530"/>
              <a:gd name="connsiteX65" fmla="*/ 2896839 w 4931549"/>
              <a:gd name="connsiteY65" fmla="*/ 2997928 h 5848530"/>
              <a:gd name="connsiteX66" fmla="*/ 3558006 w 4931549"/>
              <a:gd name="connsiteY66" fmla="*/ 2997928 h 5848530"/>
              <a:gd name="connsiteX67" fmla="*/ 3888591 w 4931549"/>
              <a:gd name="connsiteY67" fmla="*/ 3570516 h 5848530"/>
              <a:gd name="connsiteX68" fmla="*/ 3558006 w 4931549"/>
              <a:gd name="connsiteY68" fmla="*/ 4143104 h 5848530"/>
              <a:gd name="connsiteX69" fmla="*/ 2896839 w 4931549"/>
              <a:gd name="connsiteY69" fmla="*/ 4143104 h 5848530"/>
              <a:gd name="connsiteX70" fmla="*/ 2566255 w 4931549"/>
              <a:gd name="connsiteY70" fmla="*/ 3570516 h 5848530"/>
              <a:gd name="connsiteX71" fmla="*/ 2896839 w 4931549"/>
              <a:gd name="connsiteY71" fmla="*/ 2997928 h 5848530"/>
              <a:gd name="connsiteX72" fmla="*/ 806783 w 4931549"/>
              <a:gd name="connsiteY72" fmla="*/ 2997928 h 5848530"/>
              <a:gd name="connsiteX73" fmla="*/ 1467950 w 4931549"/>
              <a:gd name="connsiteY73" fmla="*/ 2997928 h 5848530"/>
              <a:gd name="connsiteX74" fmla="*/ 1798535 w 4931549"/>
              <a:gd name="connsiteY74" fmla="*/ 3570516 h 5848530"/>
              <a:gd name="connsiteX75" fmla="*/ 1467950 w 4931549"/>
              <a:gd name="connsiteY75" fmla="*/ 4143104 h 5848530"/>
              <a:gd name="connsiteX76" fmla="*/ 806783 w 4931549"/>
              <a:gd name="connsiteY76" fmla="*/ 4143104 h 5848530"/>
              <a:gd name="connsiteX77" fmla="*/ 476199 w 4931549"/>
              <a:gd name="connsiteY77" fmla="*/ 3570516 h 5848530"/>
              <a:gd name="connsiteX78" fmla="*/ 806783 w 4931549"/>
              <a:gd name="connsiteY78" fmla="*/ 2997928 h 5848530"/>
              <a:gd name="connsiteX79" fmla="*/ 1853050 w 4931549"/>
              <a:gd name="connsiteY79" fmla="*/ 2409372 h 5848530"/>
              <a:gd name="connsiteX80" fmla="*/ 2514215 w 4931549"/>
              <a:gd name="connsiteY80" fmla="*/ 2409372 h 5848530"/>
              <a:gd name="connsiteX81" fmla="*/ 2844800 w 4931549"/>
              <a:gd name="connsiteY81" fmla="*/ 2981961 h 5848530"/>
              <a:gd name="connsiteX82" fmla="*/ 2514215 w 4931549"/>
              <a:gd name="connsiteY82" fmla="*/ 3554548 h 5848530"/>
              <a:gd name="connsiteX83" fmla="*/ 1853050 w 4931549"/>
              <a:gd name="connsiteY83" fmla="*/ 3554548 h 5848530"/>
              <a:gd name="connsiteX84" fmla="*/ 1522465 w 4931549"/>
              <a:gd name="connsiteY84" fmla="*/ 2981961 h 5848530"/>
              <a:gd name="connsiteX85" fmla="*/ 1853050 w 4931549"/>
              <a:gd name="connsiteY85" fmla="*/ 2409372 h 5848530"/>
              <a:gd name="connsiteX86" fmla="*/ 0 w 4931549"/>
              <a:gd name="connsiteY86" fmla="*/ 2409372 h 5848530"/>
              <a:gd name="connsiteX87" fmla="*/ 428941 w 4931549"/>
              <a:gd name="connsiteY87" fmla="*/ 2409372 h 5848530"/>
              <a:gd name="connsiteX88" fmla="*/ 759525 w 4931549"/>
              <a:gd name="connsiteY88" fmla="*/ 2981961 h 5848530"/>
              <a:gd name="connsiteX89" fmla="*/ 428941 w 4931549"/>
              <a:gd name="connsiteY89" fmla="*/ 3554548 h 5848530"/>
              <a:gd name="connsiteX90" fmla="*/ 0 w 4931549"/>
              <a:gd name="connsiteY90" fmla="*/ 3554548 h 5848530"/>
              <a:gd name="connsiteX91" fmla="*/ 0 w 4931549"/>
              <a:gd name="connsiteY91" fmla="*/ 2409372 h 5848530"/>
              <a:gd name="connsiteX92" fmla="*/ 2896839 w 4931549"/>
              <a:gd name="connsiteY92" fmla="*/ 1793242 h 5848530"/>
              <a:gd name="connsiteX93" fmla="*/ 3558006 w 4931549"/>
              <a:gd name="connsiteY93" fmla="*/ 1793242 h 5848530"/>
              <a:gd name="connsiteX94" fmla="*/ 3888591 w 4931549"/>
              <a:gd name="connsiteY94" fmla="*/ 2365830 h 5848530"/>
              <a:gd name="connsiteX95" fmla="*/ 3558006 w 4931549"/>
              <a:gd name="connsiteY95" fmla="*/ 2938418 h 5848530"/>
              <a:gd name="connsiteX96" fmla="*/ 2896839 w 4931549"/>
              <a:gd name="connsiteY96" fmla="*/ 2938418 h 5848530"/>
              <a:gd name="connsiteX97" fmla="*/ 2566255 w 4931549"/>
              <a:gd name="connsiteY97" fmla="*/ 2365830 h 5848530"/>
              <a:gd name="connsiteX98" fmla="*/ 2896839 w 4931549"/>
              <a:gd name="connsiteY98" fmla="*/ 1793242 h 5848530"/>
              <a:gd name="connsiteX99" fmla="*/ 806783 w 4931549"/>
              <a:gd name="connsiteY99" fmla="*/ 1793242 h 5848530"/>
              <a:gd name="connsiteX100" fmla="*/ 1467950 w 4931549"/>
              <a:gd name="connsiteY100" fmla="*/ 1793242 h 5848530"/>
              <a:gd name="connsiteX101" fmla="*/ 1798535 w 4931549"/>
              <a:gd name="connsiteY101" fmla="*/ 2365830 h 5848530"/>
              <a:gd name="connsiteX102" fmla="*/ 1467950 w 4931549"/>
              <a:gd name="connsiteY102" fmla="*/ 2938418 h 5848530"/>
              <a:gd name="connsiteX103" fmla="*/ 806783 w 4931549"/>
              <a:gd name="connsiteY103" fmla="*/ 2938418 h 5848530"/>
              <a:gd name="connsiteX104" fmla="*/ 476199 w 4931549"/>
              <a:gd name="connsiteY104" fmla="*/ 2365830 h 5848530"/>
              <a:gd name="connsiteX105" fmla="*/ 806783 w 4931549"/>
              <a:gd name="connsiteY105" fmla="*/ 1793242 h 5848530"/>
              <a:gd name="connsiteX106" fmla="*/ 1853050 w 4931549"/>
              <a:gd name="connsiteY106" fmla="*/ 1204686 h 5848530"/>
              <a:gd name="connsiteX107" fmla="*/ 2514215 w 4931549"/>
              <a:gd name="connsiteY107" fmla="*/ 1204686 h 5848530"/>
              <a:gd name="connsiteX108" fmla="*/ 2844800 w 4931549"/>
              <a:gd name="connsiteY108" fmla="*/ 1777274 h 5848530"/>
              <a:gd name="connsiteX109" fmla="*/ 2514215 w 4931549"/>
              <a:gd name="connsiteY109" fmla="*/ 2349862 h 5848530"/>
              <a:gd name="connsiteX110" fmla="*/ 1853050 w 4931549"/>
              <a:gd name="connsiteY110" fmla="*/ 2349862 h 5848530"/>
              <a:gd name="connsiteX111" fmla="*/ 1522465 w 4931549"/>
              <a:gd name="connsiteY111" fmla="*/ 1777274 h 5848530"/>
              <a:gd name="connsiteX112" fmla="*/ 1853050 w 4931549"/>
              <a:gd name="connsiteY112" fmla="*/ 1204686 h 5848530"/>
              <a:gd name="connsiteX113" fmla="*/ 0 w 4931549"/>
              <a:gd name="connsiteY113" fmla="*/ 1204686 h 5848530"/>
              <a:gd name="connsiteX114" fmla="*/ 428941 w 4931549"/>
              <a:gd name="connsiteY114" fmla="*/ 1204686 h 5848530"/>
              <a:gd name="connsiteX115" fmla="*/ 759526 w 4931549"/>
              <a:gd name="connsiteY115" fmla="*/ 1777274 h 5848530"/>
              <a:gd name="connsiteX116" fmla="*/ 428941 w 4931549"/>
              <a:gd name="connsiteY116" fmla="*/ 2349862 h 5848530"/>
              <a:gd name="connsiteX117" fmla="*/ 0 w 4931549"/>
              <a:gd name="connsiteY117" fmla="*/ 2349862 h 5848530"/>
              <a:gd name="connsiteX118" fmla="*/ 0 w 4931549"/>
              <a:gd name="connsiteY118" fmla="*/ 1204686 h 5848530"/>
              <a:gd name="connsiteX119" fmla="*/ 806783 w 4931549"/>
              <a:gd name="connsiteY119" fmla="*/ 588557 h 5848530"/>
              <a:gd name="connsiteX120" fmla="*/ 1467950 w 4931549"/>
              <a:gd name="connsiteY120" fmla="*/ 588557 h 5848530"/>
              <a:gd name="connsiteX121" fmla="*/ 1798535 w 4931549"/>
              <a:gd name="connsiteY121" fmla="*/ 1161144 h 5848530"/>
              <a:gd name="connsiteX122" fmla="*/ 1467950 w 4931549"/>
              <a:gd name="connsiteY122" fmla="*/ 1733732 h 5848530"/>
              <a:gd name="connsiteX123" fmla="*/ 806783 w 4931549"/>
              <a:gd name="connsiteY123" fmla="*/ 1733732 h 5848530"/>
              <a:gd name="connsiteX124" fmla="*/ 476199 w 4931549"/>
              <a:gd name="connsiteY124" fmla="*/ 1161144 h 5848530"/>
              <a:gd name="connsiteX125" fmla="*/ 806783 w 4931549"/>
              <a:gd name="connsiteY125" fmla="*/ 588557 h 5848530"/>
              <a:gd name="connsiteX126" fmla="*/ 0 w 4931549"/>
              <a:gd name="connsiteY126" fmla="*/ 0 h 5848530"/>
              <a:gd name="connsiteX127" fmla="*/ 428941 w 4931549"/>
              <a:gd name="connsiteY127" fmla="*/ 0 h 5848530"/>
              <a:gd name="connsiteX128" fmla="*/ 759525 w 4931549"/>
              <a:gd name="connsiteY128" fmla="*/ 572588 h 5848530"/>
              <a:gd name="connsiteX129" fmla="*/ 428941 w 4931549"/>
              <a:gd name="connsiteY129" fmla="*/ 1145176 h 5848530"/>
              <a:gd name="connsiteX130" fmla="*/ 0 w 4931549"/>
              <a:gd name="connsiteY130" fmla="*/ 1145176 h 5848530"/>
              <a:gd name="connsiteX131" fmla="*/ 0 w 4931549"/>
              <a:gd name="connsiteY131" fmla="*/ 0 h 5848530"/>
              <a:gd name="connsiteX0" fmla="*/ 2896839 w 4931549"/>
              <a:gd name="connsiteY0" fmla="*/ 5407296 h 5848530"/>
              <a:gd name="connsiteX1" fmla="*/ 3558006 w 4931549"/>
              <a:gd name="connsiteY1" fmla="*/ 5407296 h 5848530"/>
              <a:gd name="connsiteX2" fmla="*/ 3812754 w 4931549"/>
              <a:gd name="connsiteY2" fmla="*/ 5848530 h 5848530"/>
              <a:gd name="connsiteX3" fmla="*/ 2642093 w 4931549"/>
              <a:gd name="connsiteY3" fmla="*/ 5848530 h 5848530"/>
              <a:gd name="connsiteX4" fmla="*/ 2896839 w 4931549"/>
              <a:gd name="connsiteY4" fmla="*/ 5407296 h 5848530"/>
              <a:gd name="connsiteX5" fmla="*/ 806783 w 4931549"/>
              <a:gd name="connsiteY5" fmla="*/ 5407296 h 5848530"/>
              <a:gd name="connsiteX6" fmla="*/ 1467950 w 4931549"/>
              <a:gd name="connsiteY6" fmla="*/ 5407296 h 5848530"/>
              <a:gd name="connsiteX7" fmla="*/ 1722698 w 4931549"/>
              <a:gd name="connsiteY7" fmla="*/ 5848530 h 5848530"/>
              <a:gd name="connsiteX8" fmla="*/ 552037 w 4931549"/>
              <a:gd name="connsiteY8" fmla="*/ 5848530 h 5848530"/>
              <a:gd name="connsiteX9" fmla="*/ 806783 w 4931549"/>
              <a:gd name="connsiteY9" fmla="*/ 5407296 h 5848530"/>
              <a:gd name="connsiteX10" fmla="*/ 3939798 w 4931549"/>
              <a:gd name="connsiteY10" fmla="*/ 4818742 h 5848530"/>
              <a:gd name="connsiteX11" fmla="*/ 4600965 w 4931549"/>
              <a:gd name="connsiteY11" fmla="*/ 4818742 h 5848530"/>
              <a:gd name="connsiteX12" fmla="*/ 4931549 w 4931549"/>
              <a:gd name="connsiteY12" fmla="*/ 5391330 h 5848530"/>
              <a:gd name="connsiteX13" fmla="*/ 4667585 w 4931549"/>
              <a:gd name="connsiteY13" fmla="*/ 5848530 h 5848530"/>
              <a:gd name="connsiteX14" fmla="*/ 3873179 w 4931549"/>
              <a:gd name="connsiteY14" fmla="*/ 5848530 h 5848530"/>
              <a:gd name="connsiteX15" fmla="*/ 3609213 w 4931549"/>
              <a:gd name="connsiteY15" fmla="*/ 5391330 h 5848530"/>
              <a:gd name="connsiteX16" fmla="*/ 3939798 w 4931549"/>
              <a:gd name="connsiteY16" fmla="*/ 4818742 h 5848530"/>
              <a:gd name="connsiteX17" fmla="*/ 1853786 w 4931549"/>
              <a:gd name="connsiteY17" fmla="*/ 4818742 h 5848530"/>
              <a:gd name="connsiteX18" fmla="*/ 2514952 w 4931549"/>
              <a:gd name="connsiteY18" fmla="*/ 4818742 h 5848530"/>
              <a:gd name="connsiteX19" fmla="*/ 2845537 w 4931549"/>
              <a:gd name="connsiteY19" fmla="*/ 5391330 h 5848530"/>
              <a:gd name="connsiteX20" fmla="*/ 2581572 w 4931549"/>
              <a:gd name="connsiteY20" fmla="*/ 5848530 h 5848530"/>
              <a:gd name="connsiteX21" fmla="*/ 1787167 w 4931549"/>
              <a:gd name="connsiteY21" fmla="*/ 5848530 h 5848530"/>
              <a:gd name="connsiteX22" fmla="*/ 1523202 w 4931549"/>
              <a:gd name="connsiteY22" fmla="*/ 5391330 h 5848530"/>
              <a:gd name="connsiteX23" fmla="*/ 1853786 w 4931549"/>
              <a:gd name="connsiteY23" fmla="*/ 4818742 h 5848530"/>
              <a:gd name="connsiteX24" fmla="*/ 2896839 w 4931549"/>
              <a:gd name="connsiteY24" fmla="*/ 4202612 h 5848530"/>
              <a:gd name="connsiteX25" fmla="*/ 3558006 w 4931549"/>
              <a:gd name="connsiteY25" fmla="*/ 4202612 h 5848530"/>
              <a:gd name="connsiteX26" fmla="*/ 3888591 w 4931549"/>
              <a:gd name="connsiteY26" fmla="*/ 4775200 h 5848530"/>
              <a:gd name="connsiteX27" fmla="*/ 3558006 w 4931549"/>
              <a:gd name="connsiteY27" fmla="*/ 5347788 h 5848530"/>
              <a:gd name="connsiteX28" fmla="*/ 2896839 w 4931549"/>
              <a:gd name="connsiteY28" fmla="*/ 5347788 h 5848530"/>
              <a:gd name="connsiteX29" fmla="*/ 2566255 w 4931549"/>
              <a:gd name="connsiteY29" fmla="*/ 4775200 h 5848530"/>
              <a:gd name="connsiteX30" fmla="*/ 2896839 w 4931549"/>
              <a:gd name="connsiteY30" fmla="*/ 4202612 h 5848530"/>
              <a:gd name="connsiteX31" fmla="*/ 806783 w 4931549"/>
              <a:gd name="connsiteY31" fmla="*/ 4202612 h 5848530"/>
              <a:gd name="connsiteX32" fmla="*/ 1467950 w 4931549"/>
              <a:gd name="connsiteY32" fmla="*/ 4202612 h 5848530"/>
              <a:gd name="connsiteX33" fmla="*/ 1798535 w 4931549"/>
              <a:gd name="connsiteY33" fmla="*/ 4775200 h 5848530"/>
              <a:gd name="connsiteX34" fmla="*/ 1467950 w 4931549"/>
              <a:gd name="connsiteY34" fmla="*/ 5347788 h 5848530"/>
              <a:gd name="connsiteX35" fmla="*/ 806783 w 4931549"/>
              <a:gd name="connsiteY35" fmla="*/ 5347788 h 5848530"/>
              <a:gd name="connsiteX36" fmla="*/ 759525 w 4931549"/>
              <a:gd name="connsiteY36" fmla="*/ 5391330 h 5848530"/>
              <a:gd name="connsiteX37" fmla="*/ 495561 w 4931549"/>
              <a:gd name="connsiteY37" fmla="*/ 5848530 h 5848530"/>
              <a:gd name="connsiteX38" fmla="*/ 0 w 4931549"/>
              <a:gd name="connsiteY38" fmla="*/ 5848530 h 5848530"/>
              <a:gd name="connsiteX39" fmla="*/ 0 w 4931549"/>
              <a:gd name="connsiteY39" fmla="*/ 4818742 h 5848530"/>
              <a:gd name="connsiteX40" fmla="*/ 428941 w 4931549"/>
              <a:gd name="connsiteY40" fmla="*/ 4818742 h 5848530"/>
              <a:gd name="connsiteX41" fmla="*/ 758922 w 4931549"/>
              <a:gd name="connsiteY41" fmla="*/ 5388389 h 5848530"/>
              <a:gd name="connsiteX42" fmla="*/ 806116 w 4931549"/>
              <a:gd name="connsiteY42" fmla="*/ 5348144 h 5848530"/>
              <a:gd name="connsiteX43" fmla="*/ 476199 w 4931549"/>
              <a:gd name="connsiteY43" fmla="*/ 4775200 h 5848530"/>
              <a:gd name="connsiteX44" fmla="*/ 806783 w 4931549"/>
              <a:gd name="connsiteY44" fmla="*/ 4202612 h 5848530"/>
              <a:gd name="connsiteX45" fmla="*/ 3939798 w 4931549"/>
              <a:gd name="connsiteY45" fmla="*/ 3614058 h 5848530"/>
              <a:gd name="connsiteX46" fmla="*/ 4600965 w 4931549"/>
              <a:gd name="connsiteY46" fmla="*/ 3614058 h 5848530"/>
              <a:gd name="connsiteX47" fmla="*/ 4931549 w 4931549"/>
              <a:gd name="connsiteY47" fmla="*/ 4186646 h 5848530"/>
              <a:gd name="connsiteX48" fmla="*/ 4600965 w 4931549"/>
              <a:gd name="connsiteY48" fmla="*/ 4759234 h 5848530"/>
              <a:gd name="connsiteX49" fmla="*/ 3939798 w 4931549"/>
              <a:gd name="connsiteY49" fmla="*/ 4759234 h 5848530"/>
              <a:gd name="connsiteX50" fmla="*/ 3609213 w 4931549"/>
              <a:gd name="connsiteY50" fmla="*/ 4186646 h 5848530"/>
              <a:gd name="connsiteX51" fmla="*/ 3939798 w 4931549"/>
              <a:gd name="connsiteY51" fmla="*/ 3614058 h 5848530"/>
              <a:gd name="connsiteX52" fmla="*/ 1853786 w 4931549"/>
              <a:gd name="connsiteY52" fmla="*/ 3614058 h 5848530"/>
              <a:gd name="connsiteX53" fmla="*/ 2514952 w 4931549"/>
              <a:gd name="connsiteY53" fmla="*/ 3614058 h 5848530"/>
              <a:gd name="connsiteX54" fmla="*/ 2845537 w 4931549"/>
              <a:gd name="connsiteY54" fmla="*/ 4186646 h 5848530"/>
              <a:gd name="connsiteX55" fmla="*/ 2514952 w 4931549"/>
              <a:gd name="connsiteY55" fmla="*/ 4759234 h 5848530"/>
              <a:gd name="connsiteX56" fmla="*/ 1853786 w 4931549"/>
              <a:gd name="connsiteY56" fmla="*/ 4759234 h 5848530"/>
              <a:gd name="connsiteX57" fmla="*/ 1523202 w 4931549"/>
              <a:gd name="connsiteY57" fmla="*/ 4186646 h 5848530"/>
              <a:gd name="connsiteX58" fmla="*/ 1853786 w 4931549"/>
              <a:gd name="connsiteY58" fmla="*/ 3614058 h 5848530"/>
              <a:gd name="connsiteX59" fmla="*/ 0 w 4931549"/>
              <a:gd name="connsiteY59" fmla="*/ 3614058 h 5848530"/>
              <a:gd name="connsiteX60" fmla="*/ 428941 w 4931549"/>
              <a:gd name="connsiteY60" fmla="*/ 3614058 h 5848530"/>
              <a:gd name="connsiteX61" fmla="*/ 759525 w 4931549"/>
              <a:gd name="connsiteY61" fmla="*/ 4186646 h 5848530"/>
              <a:gd name="connsiteX62" fmla="*/ 428941 w 4931549"/>
              <a:gd name="connsiteY62" fmla="*/ 4759234 h 5848530"/>
              <a:gd name="connsiteX63" fmla="*/ 0 w 4931549"/>
              <a:gd name="connsiteY63" fmla="*/ 4759234 h 5848530"/>
              <a:gd name="connsiteX64" fmla="*/ 0 w 4931549"/>
              <a:gd name="connsiteY64" fmla="*/ 3614058 h 5848530"/>
              <a:gd name="connsiteX65" fmla="*/ 2896839 w 4931549"/>
              <a:gd name="connsiteY65" fmla="*/ 2997928 h 5848530"/>
              <a:gd name="connsiteX66" fmla="*/ 3558006 w 4931549"/>
              <a:gd name="connsiteY66" fmla="*/ 2997928 h 5848530"/>
              <a:gd name="connsiteX67" fmla="*/ 3888591 w 4931549"/>
              <a:gd name="connsiteY67" fmla="*/ 3570516 h 5848530"/>
              <a:gd name="connsiteX68" fmla="*/ 3558006 w 4931549"/>
              <a:gd name="connsiteY68" fmla="*/ 4143104 h 5848530"/>
              <a:gd name="connsiteX69" fmla="*/ 2896839 w 4931549"/>
              <a:gd name="connsiteY69" fmla="*/ 4143104 h 5848530"/>
              <a:gd name="connsiteX70" fmla="*/ 2566255 w 4931549"/>
              <a:gd name="connsiteY70" fmla="*/ 3570516 h 5848530"/>
              <a:gd name="connsiteX71" fmla="*/ 2896839 w 4931549"/>
              <a:gd name="connsiteY71" fmla="*/ 2997928 h 5848530"/>
              <a:gd name="connsiteX72" fmla="*/ 806783 w 4931549"/>
              <a:gd name="connsiteY72" fmla="*/ 2997928 h 5848530"/>
              <a:gd name="connsiteX73" fmla="*/ 1467950 w 4931549"/>
              <a:gd name="connsiteY73" fmla="*/ 2997928 h 5848530"/>
              <a:gd name="connsiteX74" fmla="*/ 1798535 w 4931549"/>
              <a:gd name="connsiteY74" fmla="*/ 3570516 h 5848530"/>
              <a:gd name="connsiteX75" fmla="*/ 1467950 w 4931549"/>
              <a:gd name="connsiteY75" fmla="*/ 4143104 h 5848530"/>
              <a:gd name="connsiteX76" fmla="*/ 806783 w 4931549"/>
              <a:gd name="connsiteY76" fmla="*/ 4143104 h 5848530"/>
              <a:gd name="connsiteX77" fmla="*/ 476199 w 4931549"/>
              <a:gd name="connsiteY77" fmla="*/ 3570516 h 5848530"/>
              <a:gd name="connsiteX78" fmla="*/ 806783 w 4931549"/>
              <a:gd name="connsiteY78" fmla="*/ 2997928 h 5848530"/>
              <a:gd name="connsiteX79" fmla="*/ 1853050 w 4931549"/>
              <a:gd name="connsiteY79" fmla="*/ 2409372 h 5848530"/>
              <a:gd name="connsiteX80" fmla="*/ 2514215 w 4931549"/>
              <a:gd name="connsiteY80" fmla="*/ 2409372 h 5848530"/>
              <a:gd name="connsiteX81" fmla="*/ 2844800 w 4931549"/>
              <a:gd name="connsiteY81" fmla="*/ 2981961 h 5848530"/>
              <a:gd name="connsiteX82" fmla="*/ 2514215 w 4931549"/>
              <a:gd name="connsiteY82" fmla="*/ 3554548 h 5848530"/>
              <a:gd name="connsiteX83" fmla="*/ 1853050 w 4931549"/>
              <a:gd name="connsiteY83" fmla="*/ 3554548 h 5848530"/>
              <a:gd name="connsiteX84" fmla="*/ 1522465 w 4931549"/>
              <a:gd name="connsiteY84" fmla="*/ 2981961 h 5848530"/>
              <a:gd name="connsiteX85" fmla="*/ 1853050 w 4931549"/>
              <a:gd name="connsiteY85" fmla="*/ 2409372 h 5848530"/>
              <a:gd name="connsiteX86" fmla="*/ 0 w 4931549"/>
              <a:gd name="connsiteY86" fmla="*/ 2409372 h 5848530"/>
              <a:gd name="connsiteX87" fmla="*/ 428941 w 4931549"/>
              <a:gd name="connsiteY87" fmla="*/ 2409372 h 5848530"/>
              <a:gd name="connsiteX88" fmla="*/ 759525 w 4931549"/>
              <a:gd name="connsiteY88" fmla="*/ 2981961 h 5848530"/>
              <a:gd name="connsiteX89" fmla="*/ 428941 w 4931549"/>
              <a:gd name="connsiteY89" fmla="*/ 3554548 h 5848530"/>
              <a:gd name="connsiteX90" fmla="*/ 0 w 4931549"/>
              <a:gd name="connsiteY90" fmla="*/ 3554548 h 5848530"/>
              <a:gd name="connsiteX91" fmla="*/ 0 w 4931549"/>
              <a:gd name="connsiteY91" fmla="*/ 2409372 h 5848530"/>
              <a:gd name="connsiteX92" fmla="*/ 2896839 w 4931549"/>
              <a:gd name="connsiteY92" fmla="*/ 1793242 h 5848530"/>
              <a:gd name="connsiteX93" fmla="*/ 3558006 w 4931549"/>
              <a:gd name="connsiteY93" fmla="*/ 1793242 h 5848530"/>
              <a:gd name="connsiteX94" fmla="*/ 3888591 w 4931549"/>
              <a:gd name="connsiteY94" fmla="*/ 2365830 h 5848530"/>
              <a:gd name="connsiteX95" fmla="*/ 3558006 w 4931549"/>
              <a:gd name="connsiteY95" fmla="*/ 2938418 h 5848530"/>
              <a:gd name="connsiteX96" fmla="*/ 2896839 w 4931549"/>
              <a:gd name="connsiteY96" fmla="*/ 2938418 h 5848530"/>
              <a:gd name="connsiteX97" fmla="*/ 2566255 w 4931549"/>
              <a:gd name="connsiteY97" fmla="*/ 2365830 h 5848530"/>
              <a:gd name="connsiteX98" fmla="*/ 2896839 w 4931549"/>
              <a:gd name="connsiteY98" fmla="*/ 1793242 h 5848530"/>
              <a:gd name="connsiteX99" fmla="*/ 806783 w 4931549"/>
              <a:gd name="connsiteY99" fmla="*/ 1793242 h 5848530"/>
              <a:gd name="connsiteX100" fmla="*/ 1467950 w 4931549"/>
              <a:gd name="connsiteY100" fmla="*/ 1793242 h 5848530"/>
              <a:gd name="connsiteX101" fmla="*/ 1798535 w 4931549"/>
              <a:gd name="connsiteY101" fmla="*/ 2365830 h 5848530"/>
              <a:gd name="connsiteX102" fmla="*/ 1467950 w 4931549"/>
              <a:gd name="connsiteY102" fmla="*/ 2938418 h 5848530"/>
              <a:gd name="connsiteX103" fmla="*/ 806783 w 4931549"/>
              <a:gd name="connsiteY103" fmla="*/ 2938418 h 5848530"/>
              <a:gd name="connsiteX104" fmla="*/ 476199 w 4931549"/>
              <a:gd name="connsiteY104" fmla="*/ 2365830 h 5848530"/>
              <a:gd name="connsiteX105" fmla="*/ 806783 w 4931549"/>
              <a:gd name="connsiteY105" fmla="*/ 1793242 h 5848530"/>
              <a:gd name="connsiteX106" fmla="*/ 1853050 w 4931549"/>
              <a:gd name="connsiteY106" fmla="*/ 1204686 h 5848530"/>
              <a:gd name="connsiteX107" fmla="*/ 2514215 w 4931549"/>
              <a:gd name="connsiteY107" fmla="*/ 1204686 h 5848530"/>
              <a:gd name="connsiteX108" fmla="*/ 2844800 w 4931549"/>
              <a:gd name="connsiteY108" fmla="*/ 1777274 h 5848530"/>
              <a:gd name="connsiteX109" fmla="*/ 2514215 w 4931549"/>
              <a:gd name="connsiteY109" fmla="*/ 2349862 h 5848530"/>
              <a:gd name="connsiteX110" fmla="*/ 1853050 w 4931549"/>
              <a:gd name="connsiteY110" fmla="*/ 2349862 h 5848530"/>
              <a:gd name="connsiteX111" fmla="*/ 1522465 w 4931549"/>
              <a:gd name="connsiteY111" fmla="*/ 1777274 h 5848530"/>
              <a:gd name="connsiteX112" fmla="*/ 1853050 w 4931549"/>
              <a:gd name="connsiteY112" fmla="*/ 1204686 h 5848530"/>
              <a:gd name="connsiteX113" fmla="*/ 0 w 4931549"/>
              <a:gd name="connsiteY113" fmla="*/ 1204686 h 5848530"/>
              <a:gd name="connsiteX114" fmla="*/ 428941 w 4931549"/>
              <a:gd name="connsiteY114" fmla="*/ 1204686 h 5848530"/>
              <a:gd name="connsiteX115" fmla="*/ 759526 w 4931549"/>
              <a:gd name="connsiteY115" fmla="*/ 1777274 h 5848530"/>
              <a:gd name="connsiteX116" fmla="*/ 428941 w 4931549"/>
              <a:gd name="connsiteY116" fmla="*/ 2349862 h 5848530"/>
              <a:gd name="connsiteX117" fmla="*/ 0 w 4931549"/>
              <a:gd name="connsiteY117" fmla="*/ 2349862 h 5848530"/>
              <a:gd name="connsiteX118" fmla="*/ 0 w 4931549"/>
              <a:gd name="connsiteY118" fmla="*/ 1204686 h 5848530"/>
              <a:gd name="connsiteX119" fmla="*/ 806783 w 4931549"/>
              <a:gd name="connsiteY119" fmla="*/ 588557 h 5848530"/>
              <a:gd name="connsiteX120" fmla="*/ 1467950 w 4931549"/>
              <a:gd name="connsiteY120" fmla="*/ 588557 h 5848530"/>
              <a:gd name="connsiteX121" fmla="*/ 1798535 w 4931549"/>
              <a:gd name="connsiteY121" fmla="*/ 1161144 h 5848530"/>
              <a:gd name="connsiteX122" fmla="*/ 1467950 w 4931549"/>
              <a:gd name="connsiteY122" fmla="*/ 1733732 h 5848530"/>
              <a:gd name="connsiteX123" fmla="*/ 806783 w 4931549"/>
              <a:gd name="connsiteY123" fmla="*/ 1733732 h 5848530"/>
              <a:gd name="connsiteX124" fmla="*/ 476199 w 4931549"/>
              <a:gd name="connsiteY124" fmla="*/ 1161144 h 5848530"/>
              <a:gd name="connsiteX125" fmla="*/ 806783 w 4931549"/>
              <a:gd name="connsiteY125" fmla="*/ 588557 h 5848530"/>
              <a:gd name="connsiteX126" fmla="*/ 0 w 4931549"/>
              <a:gd name="connsiteY126" fmla="*/ 0 h 5848530"/>
              <a:gd name="connsiteX127" fmla="*/ 428941 w 4931549"/>
              <a:gd name="connsiteY127" fmla="*/ 0 h 5848530"/>
              <a:gd name="connsiteX128" fmla="*/ 759525 w 4931549"/>
              <a:gd name="connsiteY128" fmla="*/ 572588 h 5848530"/>
              <a:gd name="connsiteX129" fmla="*/ 428941 w 4931549"/>
              <a:gd name="connsiteY129" fmla="*/ 1145176 h 5848530"/>
              <a:gd name="connsiteX130" fmla="*/ 0 w 4931549"/>
              <a:gd name="connsiteY130" fmla="*/ 1145176 h 5848530"/>
              <a:gd name="connsiteX131" fmla="*/ 0 w 4931549"/>
              <a:gd name="connsiteY131" fmla="*/ 0 h 5848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4931549" h="5848530">
                <a:moveTo>
                  <a:pt x="2896839" y="5407296"/>
                </a:moveTo>
                <a:lnTo>
                  <a:pt x="3558006" y="5407296"/>
                </a:lnTo>
                <a:lnTo>
                  <a:pt x="3812754" y="5848530"/>
                </a:lnTo>
                <a:lnTo>
                  <a:pt x="2642093" y="5848530"/>
                </a:lnTo>
                <a:lnTo>
                  <a:pt x="2896839" y="5407296"/>
                </a:lnTo>
                <a:close/>
                <a:moveTo>
                  <a:pt x="806783" y="5407296"/>
                </a:moveTo>
                <a:lnTo>
                  <a:pt x="1467950" y="5407296"/>
                </a:lnTo>
                <a:lnTo>
                  <a:pt x="1722698" y="5848530"/>
                </a:lnTo>
                <a:lnTo>
                  <a:pt x="552037" y="5848530"/>
                </a:lnTo>
                <a:lnTo>
                  <a:pt x="806783" y="5407296"/>
                </a:lnTo>
                <a:close/>
                <a:moveTo>
                  <a:pt x="3939798" y="4818742"/>
                </a:moveTo>
                <a:lnTo>
                  <a:pt x="4600965" y="4818742"/>
                </a:lnTo>
                <a:lnTo>
                  <a:pt x="4931549" y="5391330"/>
                </a:lnTo>
                <a:lnTo>
                  <a:pt x="4667585" y="5848530"/>
                </a:lnTo>
                <a:lnTo>
                  <a:pt x="3873179" y="5848530"/>
                </a:lnTo>
                <a:lnTo>
                  <a:pt x="3609213" y="5391330"/>
                </a:lnTo>
                <a:lnTo>
                  <a:pt x="3939798" y="4818742"/>
                </a:lnTo>
                <a:close/>
                <a:moveTo>
                  <a:pt x="1853786" y="4818742"/>
                </a:moveTo>
                <a:lnTo>
                  <a:pt x="2514952" y="4818742"/>
                </a:lnTo>
                <a:lnTo>
                  <a:pt x="2845537" y="5391330"/>
                </a:lnTo>
                <a:lnTo>
                  <a:pt x="2581572" y="5848530"/>
                </a:lnTo>
                <a:lnTo>
                  <a:pt x="1787167" y="5848530"/>
                </a:lnTo>
                <a:lnTo>
                  <a:pt x="1523202" y="5391330"/>
                </a:lnTo>
                <a:lnTo>
                  <a:pt x="1853786" y="4818742"/>
                </a:lnTo>
                <a:close/>
                <a:moveTo>
                  <a:pt x="2896839" y="4202612"/>
                </a:moveTo>
                <a:lnTo>
                  <a:pt x="3558006" y="4202612"/>
                </a:lnTo>
                <a:lnTo>
                  <a:pt x="3888591" y="4775200"/>
                </a:lnTo>
                <a:lnTo>
                  <a:pt x="3558006" y="5347788"/>
                </a:lnTo>
                <a:lnTo>
                  <a:pt x="2896839" y="5347788"/>
                </a:lnTo>
                <a:lnTo>
                  <a:pt x="2566255" y="4775200"/>
                </a:lnTo>
                <a:lnTo>
                  <a:pt x="2896839" y="4202612"/>
                </a:lnTo>
                <a:close/>
                <a:moveTo>
                  <a:pt x="806783" y="4202612"/>
                </a:moveTo>
                <a:lnTo>
                  <a:pt x="1467950" y="4202612"/>
                </a:lnTo>
                <a:lnTo>
                  <a:pt x="1798535" y="4775200"/>
                </a:lnTo>
                <a:lnTo>
                  <a:pt x="1467950" y="5347788"/>
                </a:lnTo>
                <a:lnTo>
                  <a:pt x="806783" y="5347788"/>
                </a:lnTo>
                <a:lnTo>
                  <a:pt x="759525" y="5391330"/>
                </a:lnTo>
                <a:lnTo>
                  <a:pt x="495561" y="5848530"/>
                </a:lnTo>
                <a:lnTo>
                  <a:pt x="0" y="5848530"/>
                </a:lnTo>
                <a:lnTo>
                  <a:pt x="0" y="4818742"/>
                </a:lnTo>
                <a:lnTo>
                  <a:pt x="428941" y="4818742"/>
                </a:lnTo>
                <a:lnTo>
                  <a:pt x="758922" y="5388389"/>
                </a:lnTo>
                <a:cubicBezTo>
                  <a:pt x="777547" y="5392336"/>
                  <a:pt x="790385" y="5361559"/>
                  <a:pt x="806116" y="5348144"/>
                </a:cubicBezTo>
                <a:lnTo>
                  <a:pt x="476199" y="4775200"/>
                </a:lnTo>
                <a:lnTo>
                  <a:pt x="806783" y="4202612"/>
                </a:lnTo>
                <a:close/>
                <a:moveTo>
                  <a:pt x="3939798" y="3614058"/>
                </a:moveTo>
                <a:lnTo>
                  <a:pt x="4600965" y="3614058"/>
                </a:lnTo>
                <a:lnTo>
                  <a:pt x="4931549" y="4186646"/>
                </a:lnTo>
                <a:lnTo>
                  <a:pt x="4600965" y="4759234"/>
                </a:lnTo>
                <a:lnTo>
                  <a:pt x="3939798" y="4759234"/>
                </a:lnTo>
                <a:lnTo>
                  <a:pt x="3609213" y="4186646"/>
                </a:lnTo>
                <a:lnTo>
                  <a:pt x="3939798" y="3614058"/>
                </a:lnTo>
                <a:close/>
                <a:moveTo>
                  <a:pt x="1853786" y="3614058"/>
                </a:moveTo>
                <a:lnTo>
                  <a:pt x="2514952" y="3614058"/>
                </a:lnTo>
                <a:lnTo>
                  <a:pt x="2845537" y="4186646"/>
                </a:lnTo>
                <a:lnTo>
                  <a:pt x="2514952" y="4759234"/>
                </a:lnTo>
                <a:lnTo>
                  <a:pt x="1853786" y="4759234"/>
                </a:lnTo>
                <a:lnTo>
                  <a:pt x="1523202" y="4186646"/>
                </a:lnTo>
                <a:lnTo>
                  <a:pt x="1853786" y="3614058"/>
                </a:lnTo>
                <a:close/>
                <a:moveTo>
                  <a:pt x="0" y="3614058"/>
                </a:moveTo>
                <a:lnTo>
                  <a:pt x="428941" y="3614058"/>
                </a:lnTo>
                <a:lnTo>
                  <a:pt x="759525" y="4186646"/>
                </a:lnTo>
                <a:lnTo>
                  <a:pt x="428941" y="4759234"/>
                </a:lnTo>
                <a:lnTo>
                  <a:pt x="0" y="4759234"/>
                </a:lnTo>
                <a:lnTo>
                  <a:pt x="0" y="3614058"/>
                </a:lnTo>
                <a:close/>
                <a:moveTo>
                  <a:pt x="2896839" y="2997928"/>
                </a:moveTo>
                <a:lnTo>
                  <a:pt x="3558006" y="2997928"/>
                </a:lnTo>
                <a:lnTo>
                  <a:pt x="3888591" y="3570516"/>
                </a:lnTo>
                <a:lnTo>
                  <a:pt x="3558006" y="4143104"/>
                </a:lnTo>
                <a:lnTo>
                  <a:pt x="2896839" y="4143104"/>
                </a:lnTo>
                <a:lnTo>
                  <a:pt x="2566255" y="3570516"/>
                </a:lnTo>
                <a:lnTo>
                  <a:pt x="2896839" y="2997928"/>
                </a:lnTo>
                <a:close/>
                <a:moveTo>
                  <a:pt x="806783" y="2997928"/>
                </a:moveTo>
                <a:lnTo>
                  <a:pt x="1467950" y="2997928"/>
                </a:lnTo>
                <a:lnTo>
                  <a:pt x="1798535" y="3570516"/>
                </a:lnTo>
                <a:lnTo>
                  <a:pt x="1467950" y="4143104"/>
                </a:lnTo>
                <a:lnTo>
                  <a:pt x="806783" y="4143104"/>
                </a:lnTo>
                <a:lnTo>
                  <a:pt x="476199" y="3570516"/>
                </a:lnTo>
                <a:lnTo>
                  <a:pt x="806783" y="2997928"/>
                </a:lnTo>
                <a:close/>
                <a:moveTo>
                  <a:pt x="1853050" y="2409372"/>
                </a:moveTo>
                <a:lnTo>
                  <a:pt x="2514215" y="2409372"/>
                </a:lnTo>
                <a:lnTo>
                  <a:pt x="2844800" y="2981961"/>
                </a:lnTo>
                <a:lnTo>
                  <a:pt x="2514215" y="3554548"/>
                </a:lnTo>
                <a:lnTo>
                  <a:pt x="1853050" y="3554548"/>
                </a:lnTo>
                <a:lnTo>
                  <a:pt x="1522465" y="2981961"/>
                </a:lnTo>
                <a:lnTo>
                  <a:pt x="1853050" y="2409372"/>
                </a:lnTo>
                <a:close/>
                <a:moveTo>
                  <a:pt x="0" y="2409372"/>
                </a:moveTo>
                <a:lnTo>
                  <a:pt x="428941" y="2409372"/>
                </a:lnTo>
                <a:lnTo>
                  <a:pt x="759525" y="2981961"/>
                </a:lnTo>
                <a:lnTo>
                  <a:pt x="428941" y="3554548"/>
                </a:lnTo>
                <a:lnTo>
                  <a:pt x="0" y="3554548"/>
                </a:lnTo>
                <a:lnTo>
                  <a:pt x="0" y="2409372"/>
                </a:lnTo>
                <a:close/>
                <a:moveTo>
                  <a:pt x="2896839" y="1793242"/>
                </a:moveTo>
                <a:lnTo>
                  <a:pt x="3558006" y="1793242"/>
                </a:lnTo>
                <a:lnTo>
                  <a:pt x="3888591" y="2365830"/>
                </a:lnTo>
                <a:lnTo>
                  <a:pt x="3558006" y="2938418"/>
                </a:lnTo>
                <a:lnTo>
                  <a:pt x="2896839" y="2938418"/>
                </a:lnTo>
                <a:lnTo>
                  <a:pt x="2566255" y="2365830"/>
                </a:lnTo>
                <a:lnTo>
                  <a:pt x="2896839" y="1793242"/>
                </a:lnTo>
                <a:close/>
                <a:moveTo>
                  <a:pt x="806783" y="1793242"/>
                </a:moveTo>
                <a:lnTo>
                  <a:pt x="1467950" y="1793242"/>
                </a:lnTo>
                <a:lnTo>
                  <a:pt x="1798535" y="2365830"/>
                </a:lnTo>
                <a:lnTo>
                  <a:pt x="1467950" y="2938418"/>
                </a:lnTo>
                <a:lnTo>
                  <a:pt x="806783" y="2938418"/>
                </a:lnTo>
                <a:lnTo>
                  <a:pt x="476199" y="2365830"/>
                </a:lnTo>
                <a:lnTo>
                  <a:pt x="806783" y="1793242"/>
                </a:lnTo>
                <a:close/>
                <a:moveTo>
                  <a:pt x="1853050" y="1204686"/>
                </a:moveTo>
                <a:lnTo>
                  <a:pt x="2514215" y="1204686"/>
                </a:lnTo>
                <a:lnTo>
                  <a:pt x="2844800" y="1777274"/>
                </a:lnTo>
                <a:lnTo>
                  <a:pt x="2514215" y="2349862"/>
                </a:lnTo>
                <a:lnTo>
                  <a:pt x="1853050" y="2349862"/>
                </a:lnTo>
                <a:lnTo>
                  <a:pt x="1522465" y="1777274"/>
                </a:lnTo>
                <a:lnTo>
                  <a:pt x="1853050" y="1204686"/>
                </a:lnTo>
                <a:close/>
                <a:moveTo>
                  <a:pt x="0" y="1204686"/>
                </a:moveTo>
                <a:lnTo>
                  <a:pt x="428941" y="1204686"/>
                </a:lnTo>
                <a:lnTo>
                  <a:pt x="759526" y="1777274"/>
                </a:lnTo>
                <a:lnTo>
                  <a:pt x="428941" y="2349862"/>
                </a:lnTo>
                <a:lnTo>
                  <a:pt x="0" y="2349862"/>
                </a:lnTo>
                <a:lnTo>
                  <a:pt x="0" y="1204686"/>
                </a:lnTo>
                <a:close/>
                <a:moveTo>
                  <a:pt x="806783" y="588557"/>
                </a:moveTo>
                <a:lnTo>
                  <a:pt x="1467950" y="588557"/>
                </a:lnTo>
                <a:lnTo>
                  <a:pt x="1798535" y="1161144"/>
                </a:lnTo>
                <a:lnTo>
                  <a:pt x="1467950" y="1733732"/>
                </a:lnTo>
                <a:lnTo>
                  <a:pt x="806783" y="1733732"/>
                </a:lnTo>
                <a:lnTo>
                  <a:pt x="476199" y="1161144"/>
                </a:lnTo>
                <a:lnTo>
                  <a:pt x="806783" y="588557"/>
                </a:lnTo>
                <a:close/>
                <a:moveTo>
                  <a:pt x="0" y="0"/>
                </a:moveTo>
                <a:lnTo>
                  <a:pt x="428941" y="0"/>
                </a:lnTo>
                <a:lnTo>
                  <a:pt x="759525" y="572588"/>
                </a:lnTo>
                <a:lnTo>
                  <a:pt x="428941" y="1145176"/>
                </a:lnTo>
                <a:lnTo>
                  <a:pt x="0" y="114517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defRPr sz="900" b="0" i="0" baseline="0">
                <a:latin typeface="IBM Plex Serif" panose="02060503050406000203" pitchFamily="18" charset="77"/>
              </a:defRPr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52C42FB2-DFF5-B670-4152-53E3C5D74B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840" y="3420292"/>
            <a:ext cx="4373971" cy="28506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tx2"/>
                </a:solidFill>
                <a:latin typeface="IBM Plex Serif SemiBold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3" name="Text Placeholder 26">
            <a:extLst>
              <a:ext uri="{FF2B5EF4-FFF2-40B4-BE49-F238E27FC236}">
                <a16:creationId xmlns:a16="http://schemas.microsoft.com/office/drawing/2014/main" id="{97314FF1-141F-0418-E35B-3010D14CCC4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840" y="513351"/>
            <a:ext cx="4872292" cy="917644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600" b="0" i="0" baseline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  <a:lvl2pPr marL="457189" indent="0">
              <a:buNone/>
              <a:defRPr sz="2000" b="1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914377" indent="0">
              <a:buNone/>
              <a:defRPr sz="2000" b="1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71566" indent="0">
              <a:buNone/>
              <a:defRPr sz="2000" b="1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828754" indent="0">
              <a:buNone/>
              <a:defRPr sz="2000" b="1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76393520-3EA2-44A5-471F-8A81DE3389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0840" y="1476969"/>
            <a:ext cx="4872291" cy="4571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123F66"/>
                </a:solidFill>
                <a:latin typeface="IBM Plex Serif Light" panose="02060403050406000203" pitchFamily="18" charset="77"/>
                <a:ea typeface="Verdana" charset="0"/>
                <a:cs typeface="Verdana" charset="0"/>
              </a:defRPr>
            </a:lvl1pPr>
            <a:lvl2pPr marL="457189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2pPr>
            <a:lvl3pPr marL="914377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3pPr>
            <a:lvl4pPr marL="1371566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4pPr>
            <a:lvl5pPr marL="1828754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2748385E-1ACB-1A1D-9C53-B2715EFA63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6850" y="3768080"/>
            <a:ext cx="4377961" cy="3488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="0" i="0" baseline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  <a:lvl2pPr marL="457189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2pPr>
            <a:lvl3pPr marL="914377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3pPr>
            <a:lvl4pPr marL="1371566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4pPr>
            <a:lvl5pPr marL="1828754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Name of conference or meeting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3CD9F1A-5439-B85D-AC32-C1EDDA6AD2BF}"/>
              </a:ext>
            </a:extLst>
          </p:cNvPr>
          <p:cNvCxnSpPr/>
          <p:nvPr userDrawn="1"/>
        </p:nvCxnSpPr>
        <p:spPr>
          <a:xfrm>
            <a:off x="435430" y="1986194"/>
            <a:ext cx="605118" cy="0"/>
          </a:xfrm>
          <a:prstGeom prst="line">
            <a:avLst/>
          </a:prstGeom>
          <a:ln w="254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36001DA8-95C4-7F1F-49C7-6BBEE3ACED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4518" y="2223334"/>
            <a:ext cx="4149387" cy="95981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>
                <a:solidFill>
                  <a:schemeClr val="tx2"/>
                </a:solidFill>
                <a:latin typeface="IBM Plex Serif Light" panose="02060403050406000203" pitchFamily="18" charset="77"/>
                <a:ea typeface="Verdana" charset="0"/>
                <a:cs typeface="Verdana" charset="0"/>
              </a:defRPr>
            </a:lvl1pPr>
            <a:lvl2pPr marL="457189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2pPr>
            <a:lvl3pPr marL="914377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3pPr>
            <a:lvl4pPr marL="1371566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4pPr>
            <a:lvl5pPr marL="1828754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First Last Name</a:t>
            </a:r>
          </a:p>
          <a:p>
            <a:pPr lvl="0"/>
            <a:r>
              <a:rPr lang="en-US"/>
              <a:t>First Last Name</a:t>
            </a:r>
          </a:p>
          <a:p>
            <a:pPr lvl="0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0546A08-7CD6-6FD0-704E-2693481173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058" b="27929"/>
          <a:stretch/>
        </p:blipFill>
        <p:spPr>
          <a:xfrm>
            <a:off x="81949" y="100301"/>
            <a:ext cx="2190315" cy="671869"/>
          </a:xfrm>
          <a:prstGeom prst="rect">
            <a:avLst/>
          </a:prstGeom>
        </p:spPr>
      </p:pic>
      <p:sp>
        <p:nvSpPr>
          <p:cNvPr id="23" name="Footer Placeholder 20">
            <a:extLst>
              <a:ext uri="{FF2B5EF4-FFF2-40B4-BE49-F238E27FC236}">
                <a16:creationId xmlns:a16="http://schemas.microsoft.com/office/drawing/2014/main" id="{D4858857-0495-0EFD-A504-F72907312445}"/>
              </a:ext>
            </a:extLst>
          </p:cNvPr>
          <p:cNvSpPr txBox="1">
            <a:spLocks/>
          </p:cNvSpPr>
          <p:nvPr userDrawn="1"/>
        </p:nvSpPr>
        <p:spPr>
          <a:xfrm>
            <a:off x="-3150" y="4879135"/>
            <a:ext cx="1482277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75" b="0" i="0" dirty="0">
                <a:solidFill>
                  <a:schemeClr val="tx1">
                    <a:lumMod val="60000"/>
                    <a:lumOff val="40000"/>
                  </a:schemeClr>
                </a:solidFill>
                <a:latin typeface="IBM Plex Serif" panose="02060503050406000203" pitchFamily="18" charset="77"/>
                <a:ea typeface="Verdana" charset="0"/>
                <a:cs typeface="Verdana" charset="0"/>
              </a:rPr>
              <a:t>Not for Third-Party Distribution</a:t>
            </a:r>
          </a:p>
        </p:txBody>
      </p:sp>
    </p:spTree>
    <p:extLst>
      <p:ext uri="{BB962C8B-B14F-4D97-AF65-F5344CB8AC3E}">
        <p14:creationId xmlns:p14="http://schemas.microsoft.com/office/powerpoint/2010/main" val="1173540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8D1E0B4-540B-C633-966D-5C838038F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4513" y="4795104"/>
            <a:ext cx="3981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 i="0">
                <a:solidFill>
                  <a:srgbClr val="686A6D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fld id="{CE2D536C-2A16-4D6A-A110-BA3B2EC48D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629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(No Imager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4D61064-4DB1-BD15-C7A3-92372C3ED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49" y="258612"/>
            <a:ext cx="8586521" cy="565041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IBM Plex Serif Medium" panose="02060503050406000203" pitchFamily="18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3D2961-EB3D-980A-CEE4-6C00E3654F26}"/>
              </a:ext>
            </a:extLst>
          </p:cNvPr>
          <p:cNvCxnSpPr/>
          <p:nvPr userDrawn="1"/>
        </p:nvCxnSpPr>
        <p:spPr>
          <a:xfrm>
            <a:off x="418256" y="823653"/>
            <a:ext cx="806824" cy="0"/>
          </a:xfrm>
          <a:prstGeom prst="line">
            <a:avLst/>
          </a:prstGeom>
          <a:ln w="19050">
            <a:solidFill>
              <a:srgbClr val="39B9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8D1E0B4-540B-C633-966D-5C838038F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4513" y="4795104"/>
            <a:ext cx="3981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 i="0">
                <a:solidFill>
                  <a:srgbClr val="686A6D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fld id="{CE2D536C-2A16-4D6A-A110-BA3B2EC48D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479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- Headline &amp; Bullets (No Imager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4D61064-4DB1-BD15-C7A3-92372C3ED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49" y="258612"/>
            <a:ext cx="8586521" cy="565041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IBM Plex Serif Medium" panose="02060503050406000203" pitchFamily="18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3D2961-EB3D-980A-CEE4-6C00E3654F26}"/>
              </a:ext>
            </a:extLst>
          </p:cNvPr>
          <p:cNvCxnSpPr/>
          <p:nvPr userDrawn="1"/>
        </p:nvCxnSpPr>
        <p:spPr>
          <a:xfrm>
            <a:off x="418256" y="823653"/>
            <a:ext cx="806824" cy="0"/>
          </a:xfrm>
          <a:prstGeom prst="line">
            <a:avLst/>
          </a:prstGeom>
          <a:ln w="19050">
            <a:solidFill>
              <a:srgbClr val="39B9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B084425-9172-6C2E-9703-0D3739D281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8256" y="1035906"/>
            <a:ext cx="8517514" cy="3517987"/>
          </a:xfrm>
          <a:prstGeom prst="rect">
            <a:avLst/>
          </a:prstGeom>
        </p:spPr>
        <p:txBody>
          <a:bodyPr/>
          <a:lstStyle>
            <a:lvl1pPr marL="228594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Char char="❯"/>
              <a:defRPr lang="en-US" sz="18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 b="0" i="0">
                <a:solidFill>
                  <a:srgbClr val="123F66"/>
                </a:solidFill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200" b="0" i="0">
                <a:solidFill>
                  <a:schemeClr val="tx2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4pPr>
            <a:lvl5pPr marL="1371566" indent="0">
              <a:buFont typeface="Wingdings" pitchFamily="2" charset="2"/>
              <a:buNone/>
              <a:defRPr sz="1000" b="0" i="0">
                <a:solidFill>
                  <a:schemeClr val="accent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Lorem ipsum dolor sit amet, consectetuer adipiscing elit. </a:t>
            </a:r>
          </a:p>
          <a:p>
            <a:pPr lvl="1"/>
            <a:r>
              <a:rPr lang="en-US"/>
              <a:t>Lorem Ipsum</a:t>
            </a:r>
          </a:p>
          <a:p>
            <a:pPr lvl="2"/>
            <a:r>
              <a:rPr lang="en-US"/>
              <a:t>Lorem Ipsum</a:t>
            </a:r>
          </a:p>
          <a:p>
            <a:pPr lvl="3"/>
            <a:r>
              <a:rPr lang="en-US"/>
              <a:t>   Lorem Ipsum</a:t>
            </a:r>
          </a:p>
          <a:p>
            <a:pPr lvl="2"/>
            <a:endParaRPr lang="en-US"/>
          </a:p>
          <a:p>
            <a:pPr lvl="0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8D1E0B4-540B-C633-966D-5C838038F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4513" y="4795104"/>
            <a:ext cx="3981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 i="0">
                <a:solidFill>
                  <a:srgbClr val="686A6D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fld id="{CE2D536C-2A16-4D6A-A110-BA3B2EC48D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081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Headline &amp; Bullets Right H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4D61064-4DB1-BD15-C7A3-92372C3ED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49" y="258612"/>
            <a:ext cx="8586521" cy="565041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3D2961-EB3D-980A-CEE4-6C00E3654F26}"/>
              </a:ext>
            </a:extLst>
          </p:cNvPr>
          <p:cNvCxnSpPr/>
          <p:nvPr userDrawn="1"/>
        </p:nvCxnSpPr>
        <p:spPr>
          <a:xfrm>
            <a:off x="418256" y="823653"/>
            <a:ext cx="806824" cy="0"/>
          </a:xfrm>
          <a:prstGeom prst="line">
            <a:avLst/>
          </a:prstGeom>
          <a:ln w="19050">
            <a:solidFill>
              <a:srgbClr val="39B9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E1217110-0C1C-C9B1-9CDF-EC9752CEE1F3}"/>
              </a:ext>
            </a:extLst>
          </p:cNvPr>
          <p:cNvSpPr/>
          <p:nvPr userDrawn="1"/>
        </p:nvSpPr>
        <p:spPr>
          <a:xfrm>
            <a:off x="7920860" y="2582033"/>
            <a:ext cx="1758272" cy="1535826"/>
          </a:xfrm>
          <a:prstGeom prst="hexagon">
            <a:avLst/>
          </a:prstGeom>
          <a:solidFill>
            <a:srgbClr val="113C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IBM Plex Serif" panose="02060503050406000203" pitchFamily="18" charset="77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41D23050-5929-8DF2-02CD-6925B65518FE}"/>
              </a:ext>
            </a:extLst>
          </p:cNvPr>
          <p:cNvSpPr/>
          <p:nvPr userDrawn="1"/>
        </p:nvSpPr>
        <p:spPr>
          <a:xfrm>
            <a:off x="8541354" y="1276659"/>
            <a:ext cx="972041" cy="812113"/>
          </a:xfrm>
          <a:prstGeom prst="hexagon">
            <a:avLst/>
          </a:prstGeom>
          <a:solidFill>
            <a:srgbClr val="113C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IBM Plex Serif" panose="02060503050406000203" pitchFamily="18" charset="77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3C48C6F5-2F08-4225-FC9C-F1EBF38B3826}"/>
              </a:ext>
            </a:extLst>
          </p:cNvPr>
          <p:cNvSpPr/>
          <p:nvPr userDrawn="1"/>
        </p:nvSpPr>
        <p:spPr>
          <a:xfrm>
            <a:off x="8077555" y="2048600"/>
            <a:ext cx="2979663" cy="2602693"/>
          </a:xfrm>
          <a:prstGeom prst="hexagon">
            <a:avLst/>
          </a:prstGeom>
          <a:solidFill>
            <a:srgbClr val="39B9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IBM Plex Serif" panose="02060503050406000203" pitchFamily="18" charset="77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DA70526E-D148-C5C6-5A70-0D2C608346C8}"/>
              </a:ext>
            </a:extLst>
          </p:cNvPr>
          <p:cNvSpPr/>
          <p:nvPr userDrawn="1"/>
        </p:nvSpPr>
        <p:spPr>
          <a:xfrm>
            <a:off x="7845793" y="1677461"/>
            <a:ext cx="887097" cy="741145"/>
          </a:xfrm>
          <a:prstGeom prst="hexagon">
            <a:avLst/>
          </a:prstGeom>
          <a:solidFill>
            <a:srgbClr val="F574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IBM Plex Serif" panose="02060503050406000203" pitchFamily="18" charset="77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2DF629B6-6548-B2A4-BD7D-B60D4710A9AF}"/>
              </a:ext>
            </a:extLst>
          </p:cNvPr>
          <p:cNvSpPr/>
          <p:nvPr userDrawn="1"/>
        </p:nvSpPr>
        <p:spPr>
          <a:xfrm>
            <a:off x="8301447" y="3747286"/>
            <a:ext cx="887097" cy="741145"/>
          </a:xfrm>
          <a:prstGeom prst="hexagon">
            <a:avLst/>
          </a:prstGeom>
          <a:solidFill>
            <a:srgbClr val="EEE828">
              <a:alpha val="63137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IBM Plex Serif" panose="02060503050406000203" pitchFamily="18" charset="77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8603EC7-F799-D9C2-7C82-57E83B535B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4513" y="4795104"/>
            <a:ext cx="3981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 i="0">
                <a:solidFill>
                  <a:srgbClr val="686A6D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fld id="{CE2D536C-2A16-4D6A-A110-BA3B2EC48D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7DCE0BF-61B3-A8B7-B66B-822C897B1F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8256" y="1035906"/>
            <a:ext cx="8517514" cy="3517987"/>
          </a:xfrm>
          <a:prstGeom prst="rect">
            <a:avLst/>
          </a:prstGeom>
        </p:spPr>
        <p:txBody>
          <a:bodyPr/>
          <a:lstStyle>
            <a:lvl1pPr marL="228594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Char char="❯"/>
              <a:defRPr lang="en-US" sz="18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 b="0" i="0">
                <a:solidFill>
                  <a:srgbClr val="123F66"/>
                </a:solidFill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200" b="0" i="0">
                <a:solidFill>
                  <a:schemeClr val="tx2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4pPr>
            <a:lvl5pPr marL="1371566" indent="0">
              <a:buFont typeface="Wingdings" pitchFamily="2" charset="2"/>
              <a:buNone/>
              <a:defRPr sz="1000" b="0" i="0">
                <a:solidFill>
                  <a:schemeClr val="accent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Lorem ipsum dolor sit amet, consectetuer adipiscing elit. </a:t>
            </a:r>
          </a:p>
          <a:p>
            <a:pPr lvl="1"/>
            <a:r>
              <a:rPr lang="en-US"/>
              <a:t>Lorem Ipsum</a:t>
            </a:r>
          </a:p>
          <a:p>
            <a:pPr lvl="2"/>
            <a:r>
              <a:rPr lang="en-US"/>
              <a:t>Lorem Ipsum</a:t>
            </a:r>
          </a:p>
          <a:p>
            <a:pPr lvl="3"/>
            <a:r>
              <a:rPr lang="en-US"/>
              <a:t>   Lorem Ipsum</a:t>
            </a:r>
          </a:p>
          <a:p>
            <a:pPr lvl="2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20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Headline &amp; Bullets Lower Right H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6022F29-DBB1-4F93-C366-0A96D267FCBD}"/>
              </a:ext>
            </a:extLst>
          </p:cNvPr>
          <p:cNvGrpSpPr/>
          <p:nvPr userDrawn="1"/>
        </p:nvGrpSpPr>
        <p:grpSpPr>
          <a:xfrm>
            <a:off x="6088618" y="3105722"/>
            <a:ext cx="4214074" cy="3076880"/>
            <a:chOff x="10018544" y="5556516"/>
            <a:chExt cx="2720552" cy="1986394"/>
          </a:xfrm>
        </p:grpSpPr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DB8D8845-D703-F3BA-3198-150BF75E841F}"/>
                </a:ext>
              </a:extLst>
            </p:cNvPr>
            <p:cNvSpPr/>
            <p:nvPr/>
          </p:nvSpPr>
          <p:spPr>
            <a:xfrm flipH="1">
              <a:off x="10018544" y="6105281"/>
              <a:ext cx="1237839" cy="1081235"/>
            </a:xfrm>
            <a:prstGeom prst="hexagon">
              <a:avLst/>
            </a:prstGeom>
            <a:solidFill>
              <a:srgbClr val="113C6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IBM Plex Serif" panose="02060503050406000203" pitchFamily="18" charset="77"/>
              </a:endParaRPr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B02B5E1D-607A-E5F9-CF6B-DDF9101F932A}"/>
                </a:ext>
              </a:extLst>
            </p:cNvPr>
            <p:cNvSpPr/>
            <p:nvPr/>
          </p:nvSpPr>
          <p:spPr>
            <a:xfrm flipH="1">
              <a:off x="11220957" y="5556516"/>
              <a:ext cx="1518139" cy="1326073"/>
            </a:xfrm>
            <a:prstGeom prst="hexagon">
              <a:avLst/>
            </a:prstGeom>
            <a:solidFill>
              <a:srgbClr val="F574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IBM Plex Serif" panose="02060503050406000203" pitchFamily="18" charset="77"/>
              </a:endParaRPr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F7C30AE7-B422-637B-A2E6-6406F4D14086}"/>
                </a:ext>
              </a:extLst>
            </p:cNvPr>
            <p:cNvSpPr/>
            <p:nvPr/>
          </p:nvSpPr>
          <p:spPr>
            <a:xfrm flipH="1">
              <a:off x="10042855" y="6216837"/>
              <a:ext cx="1518139" cy="1326073"/>
            </a:xfrm>
            <a:prstGeom prst="hexagon">
              <a:avLst/>
            </a:prstGeom>
            <a:solidFill>
              <a:srgbClr val="39B9D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IBM Plex Serif" panose="02060503050406000203" pitchFamily="18" charset="77"/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14D61064-4DB1-BD15-C7A3-92372C3ED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49" y="258612"/>
            <a:ext cx="8327823" cy="565041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943434B9-21F8-DB05-787F-C89FE33A50D7}"/>
              </a:ext>
            </a:extLst>
          </p:cNvPr>
          <p:cNvSpPr/>
          <p:nvPr userDrawn="1"/>
        </p:nvSpPr>
        <p:spPr>
          <a:xfrm>
            <a:off x="7488167" y="3387400"/>
            <a:ext cx="887097" cy="741145"/>
          </a:xfrm>
          <a:prstGeom prst="hexagon">
            <a:avLst/>
          </a:prstGeom>
          <a:solidFill>
            <a:srgbClr val="EEE828">
              <a:alpha val="63137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IBM Plex Serif" panose="02060503050406000203" pitchFamily="18" charset="77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3D2961-EB3D-980A-CEE4-6C00E3654F26}"/>
              </a:ext>
            </a:extLst>
          </p:cNvPr>
          <p:cNvCxnSpPr/>
          <p:nvPr userDrawn="1"/>
        </p:nvCxnSpPr>
        <p:spPr>
          <a:xfrm>
            <a:off x="418256" y="823653"/>
            <a:ext cx="806824" cy="0"/>
          </a:xfrm>
          <a:prstGeom prst="line">
            <a:avLst/>
          </a:prstGeom>
          <a:ln w="19050">
            <a:solidFill>
              <a:srgbClr val="39B9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B0623162-6976-E581-C38D-50C4A2D736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8256" y="1035906"/>
            <a:ext cx="8517514" cy="3517987"/>
          </a:xfrm>
          <a:prstGeom prst="rect">
            <a:avLst/>
          </a:prstGeom>
        </p:spPr>
        <p:txBody>
          <a:bodyPr/>
          <a:lstStyle>
            <a:lvl1pPr marL="228594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Char char="❯"/>
              <a:defRPr lang="en-US" sz="18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 b="0" i="0">
                <a:solidFill>
                  <a:srgbClr val="123F66"/>
                </a:solidFill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200" b="0" i="0">
                <a:solidFill>
                  <a:schemeClr val="tx2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4pPr>
            <a:lvl5pPr marL="1371566" indent="0">
              <a:buFont typeface="Wingdings" pitchFamily="2" charset="2"/>
              <a:buNone/>
              <a:defRPr sz="1000" b="0" i="0">
                <a:solidFill>
                  <a:schemeClr val="accent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Lorem ipsum dolor sit amet, consectetuer adipiscing elit. </a:t>
            </a:r>
          </a:p>
          <a:p>
            <a:pPr lvl="1"/>
            <a:r>
              <a:rPr lang="en-US"/>
              <a:t>Lorem Ipsum</a:t>
            </a:r>
          </a:p>
          <a:p>
            <a:pPr lvl="2"/>
            <a:r>
              <a:rPr lang="en-US"/>
              <a:t>Lorem Ipsum</a:t>
            </a:r>
          </a:p>
          <a:p>
            <a:pPr lvl="3"/>
            <a:r>
              <a:rPr lang="en-US"/>
              <a:t>   Lorem Ipsum</a:t>
            </a:r>
          </a:p>
          <a:p>
            <a:pPr lvl="2"/>
            <a:endParaRPr lang="en-US"/>
          </a:p>
          <a:p>
            <a:pPr lvl="0"/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CE37F0E-197D-4610-0BD8-4F127C2FAB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7208" y="4795104"/>
            <a:ext cx="3981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 i="0">
                <a:solidFill>
                  <a:srgbClr val="686A6D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fld id="{CE2D536C-2A16-4D6A-A110-BA3B2EC48D2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C0BE634-4240-65B3-89FD-D9FFCA58C4C1}"/>
              </a:ext>
            </a:extLst>
          </p:cNvPr>
          <p:cNvCxnSpPr/>
          <p:nvPr userDrawn="1"/>
        </p:nvCxnSpPr>
        <p:spPr>
          <a:xfrm>
            <a:off x="8622451" y="4864623"/>
            <a:ext cx="120616" cy="0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763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Bullets,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E271DDC8-9286-BE6F-32CF-77A7F6D8FB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45068" y="0"/>
            <a:ext cx="4198937" cy="51435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900" b="0" i="0">
                <a:latin typeface="IBM Plex Serif" panose="02060503050406000203" pitchFamily="18" charset="77"/>
              </a:defRPr>
            </a:lvl1pPr>
          </a:lstStyle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D61064-4DB1-BD15-C7A3-92372C3ED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50" y="258612"/>
            <a:ext cx="4475670" cy="565041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3D2961-EB3D-980A-CEE4-6C00E3654F26}"/>
              </a:ext>
            </a:extLst>
          </p:cNvPr>
          <p:cNvCxnSpPr/>
          <p:nvPr userDrawn="1"/>
        </p:nvCxnSpPr>
        <p:spPr>
          <a:xfrm>
            <a:off x="418256" y="823653"/>
            <a:ext cx="806824" cy="0"/>
          </a:xfrm>
          <a:prstGeom prst="line">
            <a:avLst/>
          </a:prstGeom>
          <a:ln w="19050">
            <a:solidFill>
              <a:srgbClr val="39B9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FA2C94A-5D34-EE6E-7345-2FF7464B2FF7}"/>
              </a:ext>
            </a:extLst>
          </p:cNvPr>
          <p:cNvCxnSpPr/>
          <p:nvPr userDrawn="1"/>
        </p:nvCxnSpPr>
        <p:spPr>
          <a:xfrm>
            <a:off x="8622451" y="4864623"/>
            <a:ext cx="120616" cy="0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0B7CFD1-BD2E-3635-2E57-16ABB88547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7208" y="4795104"/>
            <a:ext cx="3981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 i="0">
                <a:solidFill>
                  <a:srgbClr val="686A6D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fld id="{CE2D536C-2A16-4D6A-A110-BA3B2EC48D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B7369F61-AF31-1703-B016-31EE36BFD5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8256" y="1035906"/>
            <a:ext cx="4406664" cy="3517987"/>
          </a:xfrm>
          <a:prstGeom prst="rect">
            <a:avLst/>
          </a:prstGeom>
        </p:spPr>
        <p:txBody>
          <a:bodyPr/>
          <a:lstStyle>
            <a:lvl1pPr marL="228594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Char char="❯"/>
              <a:defRPr lang="en-US" sz="18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 b="0" i="0">
                <a:solidFill>
                  <a:srgbClr val="123F66"/>
                </a:solidFill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200" b="0" i="0">
                <a:solidFill>
                  <a:schemeClr val="tx2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4pPr>
            <a:lvl5pPr marL="1371566" indent="0">
              <a:buFont typeface="Wingdings" pitchFamily="2" charset="2"/>
              <a:buNone/>
              <a:defRPr sz="1000" b="0" i="0">
                <a:solidFill>
                  <a:schemeClr val="accent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Lorem ipsum dolor sit amet, consectetuer adipiscing elit. </a:t>
            </a:r>
          </a:p>
          <a:p>
            <a:pPr lvl="1"/>
            <a:r>
              <a:rPr lang="en-US"/>
              <a:t>Lorem Ipsum</a:t>
            </a:r>
          </a:p>
          <a:p>
            <a:pPr lvl="2"/>
            <a:r>
              <a:rPr lang="en-US"/>
              <a:t>Lorem Ipsum</a:t>
            </a:r>
          </a:p>
          <a:p>
            <a:pPr lvl="3"/>
            <a:r>
              <a:rPr lang="en-US"/>
              <a:t>   Lorem Ipsum</a:t>
            </a:r>
          </a:p>
          <a:p>
            <a:pPr lvl="2"/>
            <a:endParaRPr lang="en-US"/>
          </a:p>
          <a:p>
            <a:pPr lvl="0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706738" y="0"/>
            <a:ext cx="1437262" cy="165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50">
                <a:solidFill>
                  <a:srgbClr val="8A8A8A"/>
                </a:solidFill>
                <a:latin typeface="+mn-lt"/>
              </a:defRPr>
            </a:lvl1pPr>
            <a:lvl2pPr marL="342891" indent="0">
              <a:buNone/>
              <a:defRPr sz="650">
                <a:latin typeface="+mn-lt"/>
              </a:defRPr>
            </a:lvl2pPr>
            <a:lvl3pPr marL="685782" indent="0">
              <a:buNone/>
              <a:defRPr sz="650">
                <a:latin typeface="+mn-lt"/>
              </a:defRPr>
            </a:lvl3pPr>
            <a:lvl4pPr marL="1028674" indent="0">
              <a:buNone/>
              <a:defRPr sz="650">
                <a:latin typeface="+mn-lt"/>
              </a:defRPr>
            </a:lvl4pPr>
            <a:lvl5pPr marL="1371566" indent="0">
              <a:buNone/>
              <a:defRPr sz="650">
                <a:latin typeface="+mn-lt"/>
              </a:defRPr>
            </a:lvl5pPr>
          </a:lstStyle>
          <a:p>
            <a:pPr lvl="0"/>
            <a:r>
              <a:rPr lang="en-US"/>
              <a:t>Not for Third-Party Distribution</a:t>
            </a:r>
          </a:p>
        </p:txBody>
      </p:sp>
    </p:spTree>
    <p:extLst>
      <p:ext uri="{BB962C8B-B14F-4D97-AF65-F5344CB8AC3E}">
        <p14:creationId xmlns:p14="http://schemas.microsoft.com/office/powerpoint/2010/main" val="2581153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1471F601-691C-BE84-88D0-7B41607EF9D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615" y="2903904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46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7" r:id="rId3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23EC81C0-D664-639C-6F50-E2FE06BF16B8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615" y="2903904"/>
            <a:ext cx="3657600" cy="2743200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8622451" y="4864623"/>
            <a:ext cx="120616" cy="0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BB06431-CDFE-CAAD-60F5-975980765CA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90" y="4661303"/>
            <a:ext cx="536617" cy="449685"/>
          </a:xfrm>
          <a:prstGeom prst="rect">
            <a:avLst/>
          </a:prstGeom>
        </p:spPr>
      </p:pic>
      <p:sp>
        <p:nvSpPr>
          <p:cNvPr id="8" name="Text Placeholder 2"/>
          <p:cNvSpPr txBox="1">
            <a:spLocks/>
          </p:cNvSpPr>
          <p:nvPr userDrawn="1"/>
        </p:nvSpPr>
        <p:spPr>
          <a:xfrm>
            <a:off x="7708545" y="0"/>
            <a:ext cx="1435460" cy="200215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 marL="0" indent="0" algn="l" defTabSz="342892" rtl="0" eaLnBrk="1" latinLnBrk="0" hangingPunct="1">
              <a:spcBef>
                <a:spcPct val="20000"/>
              </a:spcBef>
              <a:buFont typeface="Arial"/>
              <a:buNone/>
              <a:defRPr sz="650" kern="1200" baseline="0">
                <a:solidFill>
                  <a:srgbClr val="8A8A8A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Not for Third-Party Distribution</a:t>
            </a:r>
          </a:p>
        </p:txBody>
      </p:sp>
    </p:spTree>
    <p:extLst>
      <p:ext uri="{BB962C8B-B14F-4D97-AF65-F5344CB8AC3E}">
        <p14:creationId xmlns:p14="http://schemas.microsoft.com/office/powerpoint/2010/main" val="650340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70" r:id="rId2"/>
    <p:sldLayoutId id="2147483871" r:id="rId3"/>
    <p:sldLayoutId id="2147483858" r:id="rId4"/>
    <p:sldLayoutId id="2147483859" r:id="rId5"/>
    <p:sldLayoutId id="2147483856" r:id="rId6"/>
    <p:sldLayoutId id="2147483866" r:id="rId7"/>
    <p:sldLayoutId id="2147483869" r:id="rId8"/>
    <p:sldLayoutId id="2147483868" r:id="rId9"/>
    <p:sldLayoutId id="2147483867" r:id="rId10"/>
    <p:sldLayoutId id="2147483857" r:id="rId11"/>
    <p:sldLayoutId id="2147483829" r:id="rId12"/>
    <p:sldLayoutId id="2147483816" r:id="rId13"/>
    <p:sldLayoutId id="2147483817" r:id="rId14"/>
    <p:sldLayoutId id="2147483872" r:id="rId15"/>
  </p:sldLayoutIdLst>
  <p:hf hdr="0" ftr="0" dt="0"/>
  <p:txStyles>
    <p:titleStyle>
      <a:lvl1pPr algn="ctr" defTabSz="342892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34289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342892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34289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342892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E824F9C6-8024-F727-3231-849819FE6DB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615" y="2903904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0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62" r:id="rId2"/>
    <p:sldLayoutId id="2147483864" r:id="rId3"/>
    <p:sldLayoutId id="2147483873" r:id="rId4"/>
    <p:sldLayoutId id="2147483874" r:id="rId5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403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860" r:id="rId2"/>
    <p:sldLayoutId id="2147483861" r:id="rId3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icit.sharepoint.com/sites/C3962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qgis.org/download/" TargetMode="Externa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qgis.org/download/" TargetMode="Externa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latin typeface="Calibri" panose="020F0502020204030204" pitchFamily="34" charset="0"/>
              </a:rPr>
              <a:t>LIS Tidal Resource Assessment Model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Tutorial and Overview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6" r="124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38516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6E177-81E5-3A0F-9D24-69C8F7651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DF6F9-42AF-AFE3-60D4-BA345E68A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of QGIS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66D0F5-B708-488E-FC51-C09BAFD7E2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ED9B72-6370-E93F-E06D-3BAADF0677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8517514" cy="779641"/>
          </a:xfrm>
        </p:spPr>
        <p:txBody>
          <a:bodyPr/>
          <a:lstStyle/>
          <a:p>
            <a:r>
              <a:rPr lang="en-US" dirty="0"/>
              <a:t>The installation will begin.</a:t>
            </a:r>
          </a:p>
          <a:p>
            <a:r>
              <a:rPr lang="en-US" dirty="0"/>
              <a:t>When it is finished, click Next.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29FF0E-9E07-11EE-77FE-5DB95F5F95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23"/>
          <a:stretch/>
        </p:blipFill>
        <p:spPr>
          <a:xfrm>
            <a:off x="1046922" y="2070135"/>
            <a:ext cx="5466522" cy="237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65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7B8D5-DF85-E566-1A41-DDD3AD437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82D96-6C77-764C-34DA-4B85E2C4E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of QGIS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882B89-EF7A-B081-429C-BF9EB14386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03B4C4-32D3-0319-F7C9-BB78835011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8517514" cy="779641"/>
          </a:xfrm>
        </p:spPr>
        <p:txBody>
          <a:bodyPr/>
          <a:lstStyle/>
          <a:p>
            <a:r>
              <a:rPr lang="en-US" dirty="0"/>
              <a:t>Click Finished.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7DF060-60DD-62F7-42AE-F6D87FD1A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443" y="1771024"/>
            <a:ext cx="5428214" cy="233657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7343A53-E3D5-73CD-2861-69DC6634E006}"/>
              </a:ext>
            </a:extLst>
          </p:cNvPr>
          <p:cNvCxnSpPr>
            <a:cxnSpLocks/>
          </p:cNvCxnSpPr>
          <p:nvPr/>
        </p:nvCxnSpPr>
        <p:spPr>
          <a:xfrm>
            <a:off x="5804453" y="3352800"/>
            <a:ext cx="0" cy="49033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4796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C61C3B8-BC79-9383-FFB2-A23C3BBC1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the project</a:t>
            </a:r>
          </a:p>
        </p:txBody>
      </p:sp>
    </p:spTree>
    <p:extLst>
      <p:ext uri="{BB962C8B-B14F-4D97-AF65-F5344CB8AC3E}">
        <p14:creationId xmlns:p14="http://schemas.microsoft.com/office/powerpoint/2010/main" val="2368499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9C14B-EAA8-CBE5-0FEC-CC2F0028D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5531F-EE36-0F2F-C5B8-A3EA67F4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OneDrive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49E96C-056B-895E-462A-C5EEF66C5F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This project accesses GIS layers and QGIS project located on Microsoft SharePoint. </a:t>
            </a:r>
          </a:p>
          <a:p>
            <a:r>
              <a:rPr lang="en-US" dirty="0"/>
              <a:t>You will need to download and install Microsoft OneDrive on your computer. </a:t>
            </a:r>
          </a:p>
          <a:p>
            <a:r>
              <a:rPr lang="en-US" dirty="0"/>
              <a:t>https://www.microsoft.com/en-us/microsoft-365/onedrive/download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877F68-63CB-6A34-2A3C-C7DD5C9EFF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10108E-8B97-5356-2A38-011DDE8A1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356" y="2962367"/>
            <a:ext cx="4234070" cy="156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04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61719-C4EF-DC99-C4A5-9AAFF8787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146F744-159D-408F-D1FA-2392058A2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shortcut to the project</a:t>
            </a:r>
          </a:p>
        </p:txBody>
      </p:sp>
    </p:spTree>
    <p:extLst>
      <p:ext uri="{BB962C8B-B14F-4D97-AF65-F5344CB8AC3E}">
        <p14:creationId xmlns:p14="http://schemas.microsoft.com/office/powerpoint/2010/main" val="2995852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C5829-19AC-0862-8128-7C15E8349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98890-3661-7A83-5542-918027305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the Project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7C1E59-C814-316F-47A5-9752515DEC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Navigate to </a:t>
            </a:r>
            <a:r>
              <a:rPr lang="en-US" b="0" i="0" u="sng" dirty="0">
                <a:solidFill>
                  <a:srgbClr val="0000FF"/>
                </a:solidFill>
                <a:effectLst/>
                <a:latin typeface="Aptos" panose="020B0004020202020204" pitchFamily="34" charset="0"/>
                <a:hlinkClick r:id="rId2" tooltip="Original URL: https://icit.sharepoint.com/sites/C3962. Click or tap if you trust this link."/>
              </a:rPr>
              <a:t>https://icit.sharepoint.com/sites/C3962</a:t>
            </a:r>
            <a:endParaRPr lang="en-US" b="0" i="0" u="sng" dirty="0">
              <a:solidFill>
                <a:srgbClr val="0000FF"/>
              </a:solidFill>
              <a:effectLst/>
              <a:latin typeface="Aptos" panose="020B0004020202020204" pitchFamily="34" charset="0"/>
            </a:endParaRPr>
          </a:p>
          <a:p>
            <a:r>
              <a:rPr lang="en-US" dirty="0"/>
              <a:t>Select “See all”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C1A04A-148E-359E-1C56-C774072E46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05577C-CC48-5B9C-4DFD-4F04D8DDF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844" y="2027800"/>
            <a:ext cx="5847323" cy="229452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77D21C3-1B4E-1368-50B3-D22D6D2A9D20}"/>
              </a:ext>
            </a:extLst>
          </p:cNvPr>
          <p:cNvCxnSpPr>
            <a:cxnSpLocks/>
          </p:cNvCxnSpPr>
          <p:nvPr/>
        </p:nvCxnSpPr>
        <p:spPr>
          <a:xfrm flipH="1">
            <a:off x="6964019" y="3168488"/>
            <a:ext cx="649356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6903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D680C-79B6-B428-8D8F-763DFAB33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8253F8-A1CD-88E9-CC08-4B39F919A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45" y="2171702"/>
            <a:ext cx="6891130" cy="22401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33B751-898E-0869-CA11-20D9D459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the Project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E620E5-D4DC-A21C-C483-E3B4F73480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Select “Add shortcut to OneDrive” in the toolbar. </a:t>
            </a:r>
          </a:p>
          <a:p>
            <a:r>
              <a:rPr lang="en-US" dirty="0"/>
              <a:t>This will add a shared folder to your main OneDrive folder.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2C9C18-8453-BF22-6B88-E2347F7DF1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16</a:t>
            </a:fld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98A7F3A-B007-73FA-6D01-CCF3C95CA66F}"/>
              </a:ext>
            </a:extLst>
          </p:cNvPr>
          <p:cNvCxnSpPr>
            <a:cxnSpLocks/>
          </p:cNvCxnSpPr>
          <p:nvPr/>
        </p:nvCxnSpPr>
        <p:spPr>
          <a:xfrm>
            <a:off x="4472609" y="2315984"/>
            <a:ext cx="0" cy="596738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D96A391-509F-7BE4-ED3A-13AD59E4788B}"/>
              </a:ext>
            </a:extLst>
          </p:cNvPr>
          <p:cNvSpPr txBox="1"/>
          <p:nvPr/>
        </p:nvSpPr>
        <p:spPr>
          <a:xfrm>
            <a:off x="1530625" y="4290231"/>
            <a:ext cx="5546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*if shortcut button is not an option, see alternative on next slide</a:t>
            </a:r>
          </a:p>
        </p:txBody>
      </p:sp>
    </p:spTree>
    <p:extLst>
      <p:ext uri="{BB962C8B-B14F-4D97-AF65-F5344CB8AC3E}">
        <p14:creationId xmlns:p14="http://schemas.microsoft.com/office/powerpoint/2010/main" val="2399761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C60F8-FC52-0418-57B6-DBF9655B3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Download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033BF5-619A-2A83-4044-7315884E4A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If the shortcut button was not an option, download the package .zip file to your local computer.</a:t>
            </a:r>
          </a:p>
          <a:p>
            <a:pPr lvl="1"/>
            <a:r>
              <a:rPr lang="en-US" dirty="0"/>
              <a:t>Select the … next to the zip file. Select Download.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69B3D-5002-B719-3DF1-C334AB938A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4A3447-8AE5-133C-1ACB-1630BCFCA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8163"/>
          <a:stretch/>
        </p:blipFill>
        <p:spPr>
          <a:xfrm>
            <a:off x="921274" y="2233489"/>
            <a:ext cx="6675807" cy="254609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A3006B8-E8B5-289A-3382-E26C40D0B2FC}"/>
              </a:ext>
            </a:extLst>
          </p:cNvPr>
          <p:cNvCxnSpPr>
            <a:cxnSpLocks/>
          </p:cNvCxnSpPr>
          <p:nvPr/>
        </p:nvCxnSpPr>
        <p:spPr>
          <a:xfrm flipV="1">
            <a:off x="3288880" y="4470370"/>
            <a:ext cx="0" cy="514492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680683D-678C-A66C-1F1E-751BEA3AAFA9}"/>
              </a:ext>
            </a:extLst>
          </p:cNvPr>
          <p:cNvCxnSpPr>
            <a:cxnSpLocks/>
          </p:cNvCxnSpPr>
          <p:nvPr/>
        </p:nvCxnSpPr>
        <p:spPr>
          <a:xfrm flipH="1">
            <a:off x="4104487" y="4339742"/>
            <a:ext cx="643079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131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5DCFB-FADD-AE3F-C6FC-71A5F4670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Download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0CFBA5-65CA-3314-BC42-B1BDFDFBA3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Extract the download zip file to a directory on your computer. </a:t>
            </a:r>
          </a:p>
          <a:p>
            <a:pPr lvl="1"/>
            <a:r>
              <a:rPr lang="en-US" dirty="0"/>
              <a:t>For consistency with the tutorial, it is recommended you name the folder</a:t>
            </a:r>
          </a:p>
          <a:p>
            <a:pPr lvl="2"/>
            <a:r>
              <a:rPr lang="en-US" i="1" dirty="0"/>
              <a:t>Shared Documents - LIS Tidal Resource Assessment</a:t>
            </a:r>
          </a:p>
          <a:p>
            <a:r>
              <a:rPr lang="en-US" i="1" dirty="0"/>
              <a:t>Note: The downloaded file will not be updated when changes are made to the SharePoint directory. You will need to redownload and replace the directory on your computer.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055B6-F7FF-BED2-F93A-F8955B1762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21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D171D-D410-085E-AB1F-58ED97E06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C9B9FB2-FC66-9BB6-82E8-33A3F1F8F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Opening the project in QGIS</a:t>
            </a:r>
          </a:p>
        </p:txBody>
      </p:sp>
    </p:spTree>
    <p:extLst>
      <p:ext uri="{BB962C8B-B14F-4D97-AF65-F5344CB8AC3E}">
        <p14:creationId xmlns:p14="http://schemas.microsoft.com/office/powerpoint/2010/main" val="3939850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Island Sound Tidal Resource Assessment Model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Long Island Sound (LIS) Tidal Resource Assessment Model is a QGIS Model which assists in identifying idealized placement of tidal turbines.</a:t>
            </a:r>
          </a:p>
          <a:p>
            <a:r>
              <a:rPr lang="en-US" dirty="0"/>
              <a:t>The model accounts for restricted areas, infrastructure limitations, as well as physical and design limitations of the tidal turbines. </a:t>
            </a:r>
          </a:p>
        </p:txBody>
      </p:sp>
      <p:sp>
        <p:nvSpPr>
          <p:cNvPr id="6" name="Slide Number Placeholder 13">
            <a:extLst>
              <a:ext uri="{FF2B5EF4-FFF2-40B4-BE49-F238E27FC236}">
                <a16:creationId xmlns:a16="http://schemas.microsoft.com/office/drawing/2014/main" id="{D66F8062-7A79-D8C3-0ADF-D03C8C990C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178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56FEA-7D12-E136-9144-2E96FC6C6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D6DEA-F6C0-432A-0394-160F7DF8E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the Project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5B996C-8512-A0F1-03DD-B1561CA31E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Navigate to and open QGIS on your computer.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6CD40C-59A5-4DEF-83DF-917A048B08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20</a:t>
            </a:fld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1A724A2-62B1-E920-236C-48EE33914C1E}"/>
              </a:ext>
            </a:extLst>
          </p:cNvPr>
          <p:cNvCxnSpPr>
            <a:cxnSpLocks/>
          </p:cNvCxnSpPr>
          <p:nvPr/>
        </p:nvCxnSpPr>
        <p:spPr>
          <a:xfrm>
            <a:off x="7434470" y="185530"/>
            <a:ext cx="0" cy="49033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3949CC8-A9EF-ADE8-0DE5-F5FFA027B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974" y="2350961"/>
            <a:ext cx="3286125" cy="619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4A8C72-8B3F-C575-8437-62D1C14ED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753" y="1908049"/>
            <a:ext cx="1847850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81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2A160-B481-52F3-BF4E-3B932F831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the Project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4B8276-317B-2BBE-58C5-3D304EABF8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QGIS GUI will appear.</a:t>
            </a:r>
          </a:p>
          <a:p>
            <a:r>
              <a:rPr lang="en-US" dirty="0"/>
              <a:t>Click on the Open Icon in the toolbar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8E3077-4455-009A-BE47-CD20FFDC6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8D88A5-3FB1-FD4A-DCD9-779097A9D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568" y="1876433"/>
            <a:ext cx="5452342" cy="319251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C0C358B-73AF-B383-FCD8-0162A99555BF}"/>
              </a:ext>
            </a:extLst>
          </p:cNvPr>
          <p:cNvCxnSpPr>
            <a:cxnSpLocks/>
          </p:cNvCxnSpPr>
          <p:nvPr/>
        </p:nvCxnSpPr>
        <p:spPr>
          <a:xfrm>
            <a:off x="1210642" y="2140619"/>
            <a:ext cx="850074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86D918A8-0023-657D-15CF-C36E3E307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756" y="1297516"/>
            <a:ext cx="491366" cy="50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96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7B784-C500-A199-DD61-484C46FB4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F1FBA-31C3-2B06-B2A8-B2C9BD855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the Project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F2F401-360E-4868-1B68-4928860878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Navigate to </a:t>
            </a:r>
            <a:r>
              <a:rPr lang="en-US" i="1" dirty="0"/>
              <a:t>LIS Tidal Resource Assessment.qgz</a:t>
            </a:r>
          </a:p>
          <a:p>
            <a:r>
              <a:rPr lang="en-US" dirty="0"/>
              <a:t>This will be in the shared OneDrive folder, likely </a:t>
            </a:r>
          </a:p>
          <a:p>
            <a:pPr lvl="1"/>
            <a:r>
              <a:rPr lang="en-US" i="1" dirty="0"/>
              <a:t>Shared Documents - LIS Tidal Resource Assessment\LIS Tidal Resource Assessment\LIS Tidal Resource Assessment.qgz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C04B0E-335F-13F3-4E19-7D047E3451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22</a:t>
            </a:fld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DDCB7C9-3D24-F708-7185-B5F2DB45B4C2}"/>
              </a:ext>
            </a:extLst>
          </p:cNvPr>
          <p:cNvCxnSpPr>
            <a:cxnSpLocks/>
          </p:cNvCxnSpPr>
          <p:nvPr/>
        </p:nvCxnSpPr>
        <p:spPr>
          <a:xfrm>
            <a:off x="1586463" y="3545349"/>
            <a:ext cx="850074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CC4DDD5-41A5-7DBE-9399-EAD5FB0A1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537" y="2432626"/>
            <a:ext cx="4593741" cy="263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98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4C4D071-45AB-B6B9-FBBB-76B73605B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the Project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7B5D4E-A93E-4DE6-3E92-314255EE04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3362561" cy="3517987"/>
          </a:xfrm>
        </p:spPr>
        <p:txBody>
          <a:bodyPr/>
          <a:lstStyle/>
          <a:p>
            <a:r>
              <a:rPr lang="en-US" dirty="0"/>
              <a:t>QGIS will load the project.</a:t>
            </a:r>
          </a:p>
          <a:p>
            <a:r>
              <a:rPr lang="en-US" dirty="0"/>
              <a:t>The layers available for this project are shown in the Layers panel on the left side of the page.</a:t>
            </a:r>
          </a:p>
          <a:p>
            <a:r>
              <a:rPr lang="en-US" dirty="0"/>
              <a:t>The layers are loaded under the group “Input Datasets”</a:t>
            </a:r>
          </a:p>
          <a:p>
            <a:r>
              <a:rPr lang="en-US" dirty="0"/>
              <a:t>These are further grouped by type of layer and model inputs.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70D054-30C0-48E7-A3AB-4DF9AE078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3BC018-259C-163C-2FA5-AB84AA66E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4386" y="1035906"/>
            <a:ext cx="4811358" cy="351798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7367CC6-B786-F7DF-41F0-A66B74BE7ECE}"/>
              </a:ext>
            </a:extLst>
          </p:cNvPr>
          <p:cNvCxnSpPr>
            <a:cxnSpLocks/>
          </p:cNvCxnSpPr>
          <p:nvPr/>
        </p:nvCxnSpPr>
        <p:spPr>
          <a:xfrm>
            <a:off x="3056349" y="2475238"/>
            <a:ext cx="72446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7021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A1D8E-5CE9-6E6D-2EC5-CFE288F01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B3FFB75-B001-DA31-3C5F-82F2D5635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Datasets</a:t>
            </a:r>
          </a:p>
        </p:txBody>
      </p:sp>
    </p:spTree>
    <p:extLst>
      <p:ext uri="{BB962C8B-B14F-4D97-AF65-F5344CB8AC3E}">
        <p14:creationId xmlns:p14="http://schemas.microsoft.com/office/powerpoint/2010/main" val="2788753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B12B0AF-B69F-EEEE-D112-25D452742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1980" y="1029056"/>
            <a:ext cx="4935614" cy="30853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1EE67F-A9E0-5244-4283-8F1589B09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Viewing the Input Layers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56102D-86B9-960D-B804-6EBFF70B42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6503" y="1035906"/>
            <a:ext cx="3505233" cy="3517987"/>
          </a:xfrm>
        </p:spPr>
        <p:txBody>
          <a:bodyPr/>
          <a:lstStyle/>
          <a:p>
            <a:r>
              <a:rPr lang="en-US" dirty="0"/>
              <a:t>Groups can be expanded by clicking the arrow next to the group name. </a:t>
            </a:r>
          </a:p>
          <a:p>
            <a:r>
              <a:rPr lang="en-US" dirty="0"/>
              <a:t>The input layers can be viewed by checking the box next to the group and individual layer.</a:t>
            </a:r>
          </a:p>
          <a:p>
            <a:r>
              <a:rPr lang="en-US" dirty="0"/>
              <a:t>To view layer style details such as color values, expand the layer by clicking the arrow next to the layer name.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A0416A-B6DE-3AEF-AA93-FB173D60F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25</a:t>
            </a:fld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E885B19-0906-6B35-B05D-107BAEF32010}"/>
              </a:ext>
            </a:extLst>
          </p:cNvPr>
          <p:cNvCxnSpPr>
            <a:cxnSpLocks/>
          </p:cNvCxnSpPr>
          <p:nvPr/>
        </p:nvCxnSpPr>
        <p:spPr>
          <a:xfrm>
            <a:off x="3661036" y="2627166"/>
            <a:ext cx="448034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063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BBD18-A06F-1DDA-5938-7BF91E14A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Datasets - Tidal Turbines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9C989-87F2-9E8A-5129-DA62C4318E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3096025" cy="3759198"/>
          </a:xfrm>
        </p:spPr>
        <p:txBody>
          <a:bodyPr/>
          <a:lstStyle/>
          <a:p>
            <a:r>
              <a:rPr lang="en-US" sz="1600" dirty="0"/>
              <a:t>Energy production from 3 different tidal turbines as well as the total mean power are shown as point layers in the group </a:t>
            </a:r>
            <a:r>
              <a:rPr lang="en-US" sz="1600" i="1" dirty="0"/>
              <a:t>Tidal Turbines</a:t>
            </a:r>
            <a:r>
              <a:rPr lang="en-US" sz="1600" dirty="0"/>
              <a:t>.</a:t>
            </a:r>
          </a:p>
          <a:p>
            <a:r>
              <a:rPr lang="en-US" sz="1600" dirty="0"/>
              <a:t>These are used to determine the AEP.</a:t>
            </a:r>
          </a:p>
          <a:p>
            <a:r>
              <a:rPr lang="en-US" sz="1600" dirty="0"/>
              <a:t>The 4 turbines shown are:</a:t>
            </a:r>
          </a:p>
          <a:p>
            <a:pPr lvl="1"/>
            <a:r>
              <a:rPr lang="en-US" sz="1400" dirty="0"/>
              <a:t>Sabella D15</a:t>
            </a:r>
          </a:p>
          <a:p>
            <a:pPr lvl="1"/>
            <a:r>
              <a:rPr lang="en-US" sz="1400" dirty="0"/>
              <a:t>Nova</a:t>
            </a:r>
          </a:p>
          <a:p>
            <a:pPr lvl="1"/>
            <a:r>
              <a:rPr lang="en-US" sz="1400" dirty="0"/>
              <a:t>Atlantis AR1000</a:t>
            </a:r>
          </a:p>
          <a:p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4C4D2-4FB8-4D5D-FEF0-FDF624197A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376A97-138A-AA85-26F8-8562864A91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996"/>
          <a:stretch/>
        </p:blipFill>
        <p:spPr>
          <a:xfrm>
            <a:off x="3514281" y="1403724"/>
            <a:ext cx="5421489" cy="302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567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5CFED-46D3-FD75-23F3-9B1865ED0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EB60D-E32A-645E-97F2-2EE407FE3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Datasets - Topobathy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52802-5C73-782D-AB17-4E6F10B7A3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3096025" cy="3759198"/>
          </a:xfrm>
        </p:spPr>
        <p:txBody>
          <a:bodyPr/>
          <a:lstStyle/>
          <a:p>
            <a:r>
              <a:rPr lang="en-US" sz="1600" dirty="0"/>
              <a:t>The topobathy shows the elevation of the seabed (negative values below sea level)</a:t>
            </a:r>
          </a:p>
          <a:p>
            <a:r>
              <a:rPr lang="en-US" sz="1600" dirty="0"/>
              <a:t>This is used to determine physical limitations of tidal turbines and/or infrastructure.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931765-7453-383F-9ED4-8E16F8E032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E7FD3-7BB7-E0FB-3140-069694EB1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" r="3579"/>
          <a:stretch/>
        </p:blipFill>
        <p:spPr>
          <a:xfrm>
            <a:off x="3514281" y="1403724"/>
            <a:ext cx="5421489" cy="302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618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AA629-737D-2562-5F42-9AB86FD17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3DD66-DF74-24CF-5CE2-A71A36662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Datasets – Current Speed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8C4FC8-9B81-6C36-5990-8E8E5D699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3096025" cy="3759198"/>
          </a:xfrm>
        </p:spPr>
        <p:txBody>
          <a:bodyPr/>
          <a:lstStyle/>
          <a:p>
            <a:r>
              <a:rPr lang="en-US" sz="1600" dirty="0"/>
              <a:t>The current speed layer shows the average tidal current speed. </a:t>
            </a:r>
          </a:p>
          <a:p>
            <a:r>
              <a:rPr lang="en-US" sz="1600" dirty="0"/>
              <a:t>This is used to determine physical limitations of tidal turbines and/or infrastructure.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4AB84-E3EA-249C-6548-5B8427297D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811F94-4B0F-7BD5-85D3-11B253F66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" r="4010"/>
          <a:stretch/>
        </p:blipFill>
        <p:spPr>
          <a:xfrm>
            <a:off x="3514281" y="1403724"/>
            <a:ext cx="5421489" cy="302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043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53CEA-351F-ECFF-380C-FFDBCA808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EC901-EA85-CE7D-DBC0-AC2E3BFAC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Datasets – Geography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77C0B-653A-5F66-77EC-4C90F996F4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3096025" cy="3759198"/>
          </a:xfrm>
        </p:spPr>
        <p:txBody>
          <a:bodyPr/>
          <a:lstStyle/>
          <a:p>
            <a:r>
              <a:rPr lang="en-US" sz="1600" dirty="0"/>
              <a:t>The Geography defines boundaries used to limit the analysis</a:t>
            </a:r>
          </a:p>
          <a:p>
            <a:r>
              <a:rPr lang="en-US" sz="1600" dirty="0"/>
              <a:t>There are two types</a:t>
            </a:r>
          </a:p>
          <a:p>
            <a:pPr lvl="1"/>
            <a:r>
              <a:rPr lang="en-US" sz="1400" dirty="0"/>
              <a:t>The Coastline defines the boundary between the onshore and offshore infrastructure. This is used to determine cable run length.</a:t>
            </a:r>
          </a:p>
          <a:p>
            <a:pPr lvl="1"/>
            <a:r>
              <a:rPr lang="en-US" sz="1400" dirty="0"/>
              <a:t>Geopolitical defines the extent of possible onshore and offshore infrastructure.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ADB62F-1432-FDC6-5773-A0D12F4F19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76C788-C605-DD91-0FBC-63C5D439D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520674"/>
            <a:ext cx="5151274" cy="244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84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757B1-8DA3-5270-9A22-702A21AE5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AF319-679E-06EC-41F8-C0A93BDBE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13DA86-4E91-0E3B-C58E-4A0261C1DE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7642379" cy="3517987"/>
          </a:xfrm>
        </p:spPr>
        <p:txBody>
          <a:bodyPr/>
          <a:lstStyle/>
          <a:p>
            <a:r>
              <a:rPr lang="en-US" dirty="0"/>
              <a:t>Installation of QGIS</a:t>
            </a:r>
          </a:p>
          <a:p>
            <a:r>
              <a:rPr lang="en-US" dirty="0"/>
              <a:t>Accessing the project</a:t>
            </a:r>
          </a:p>
          <a:p>
            <a:r>
              <a:rPr lang="en-US" dirty="0"/>
              <a:t>Creating a shortcut to the project</a:t>
            </a:r>
          </a:p>
          <a:p>
            <a:r>
              <a:rPr lang="en-US" dirty="0"/>
              <a:t>Opening the project in QGIS</a:t>
            </a:r>
          </a:p>
          <a:p>
            <a:r>
              <a:rPr lang="en-US" dirty="0"/>
              <a:t>Input Datasets</a:t>
            </a:r>
          </a:p>
          <a:p>
            <a:r>
              <a:rPr lang="en-US" dirty="0"/>
              <a:t>Model Interface</a:t>
            </a:r>
          </a:p>
          <a:p>
            <a:r>
              <a:rPr lang="en-US" dirty="0"/>
              <a:t>Running the Model</a:t>
            </a:r>
          </a:p>
          <a:p>
            <a:r>
              <a:rPr lang="en-US" dirty="0"/>
              <a:t>Model Outputs</a:t>
            </a:r>
          </a:p>
        </p:txBody>
      </p:sp>
      <p:sp>
        <p:nvSpPr>
          <p:cNvPr id="6" name="Slide Number Placeholder 13">
            <a:extLst>
              <a:ext uri="{FF2B5EF4-FFF2-40B4-BE49-F238E27FC236}">
                <a16:creationId xmlns:a16="http://schemas.microsoft.com/office/drawing/2014/main" id="{948200A3-CADE-7EE7-982E-E9763D498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7208" y="4795104"/>
            <a:ext cx="398162" cy="273844"/>
          </a:xfrm>
        </p:spPr>
        <p:txBody>
          <a:bodyPr/>
          <a:lstStyle/>
          <a:p>
            <a:fld id="{CE2D536C-2A16-4D6A-A110-BA3B2EC48D2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0142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84F51-3CB1-E9A8-9B9E-E5ED16351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4D924-5D47-F19C-946D-7D3BBBE3A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Datasets – Shipping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6C120-90A7-AFF6-E88D-BC8583EBD4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3096025" cy="3759198"/>
          </a:xfrm>
        </p:spPr>
        <p:txBody>
          <a:bodyPr/>
          <a:lstStyle/>
          <a:p>
            <a:r>
              <a:rPr lang="en-US" sz="1600" dirty="0"/>
              <a:t>The Shipping layer group defines restricted areas where turbine placement would be prohibited due to restricted navigation or existing shipping lanes.</a:t>
            </a:r>
            <a:r>
              <a:rPr lang="en-US" sz="140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7BF1A2-C029-593F-6A85-E72C2FF3B7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4BCBF3-D45C-61B8-AF69-B72BE75E3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" r="3657"/>
          <a:stretch/>
        </p:blipFill>
        <p:spPr>
          <a:xfrm>
            <a:off x="3514281" y="1403724"/>
            <a:ext cx="5421489" cy="302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702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51D80-B2AB-83B4-6E40-4BC32C851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3995F-6CDA-9AAB-23EA-33C25CC18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Datasets – Marine Protected Areas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B93D4-C7DC-EE91-1E2C-5E2A8BE2BC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3096025" cy="3759198"/>
          </a:xfrm>
        </p:spPr>
        <p:txBody>
          <a:bodyPr/>
          <a:lstStyle/>
          <a:p>
            <a:r>
              <a:rPr lang="en-US" sz="1600" dirty="0"/>
              <a:t>The Marine Protected Areas layer group defines restricted areas where species, habitat, or cultural areas would prohibit turbine placement.</a:t>
            </a:r>
            <a:r>
              <a:rPr lang="en-US" sz="140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9DF62C-2DEC-1FCB-6F85-92B83665C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243773-69C4-4C10-8095-7154C98CB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5" r="4165"/>
          <a:stretch/>
        </p:blipFill>
        <p:spPr>
          <a:xfrm>
            <a:off x="3514281" y="1403724"/>
            <a:ext cx="5421489" cy="302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797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FC515-4615-3E58-111B-69A0694EC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F7AF6-F6B3-3948-95D3-B76AF0265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Datasets – Power Facilities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BA428-7F1A-82A4-9D3B-3964215284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3096025" cy="3759198"/>
          </a:xfrm>
        </p:spPr>
        <p:txBody>
          <a:bodyPr/>
          <a:lstStyle/>
          <a:p>
            <a:r>
              <a:rPr lang="en-US" sz="1600" dirty="0"/>
              <a:t>The Power Facilities group layer indicates possible onshore connection locations which produce or transmit power, such as transmission substations, power plants, and offshore wind substations. </a:t>
            </a: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DE673-F419-8B33-B689-54C1721CE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15C745-F105-4092-79D9-2BDCDA189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" r="3850"/>
          <a:stretch/>
        </p:blipFill>
        <p:spPr>
          <a:xfrm>
            <a:off x="3514281" y="1403724"/>
            <a:ext cx="5421489" cy="302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4417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2A9F3-69B7-5E09-7225-938E87600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0D9EA-9D79-E17D-843E-23658FE42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Datasets – Transportation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479F99-E81C-27E0-3FEA-8624EFC0BB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3096025" cy="3759198"/>
          </a:xfrm>
        </p:spPr>
        <p:txBody>
          <a:bodyPr/>
          <a:lstStyle/>
          <a:p>
            <a:r>
              <a:rPr lang="en-US" sz="1600" dirty="0"/>
              <a:t>The Transportation layer group consists of Airports and Marine Transportation.</a:t>
            </a:r>
          </a:p>
          <a:p>
            <a:r>
              <a:rPr lang="en-US" sz="1600" dirty="0"/>
              <a:t>The Airports group consists of point layer indicating Public airports within Connecticut and a single point layer for Tweed-New Haven.</a:t>
            </a:r>
          </a:p>
          <a:p>
            <a:r>
              <a:rPr lang="en-US" sz="1600" dirty="0"/>
              <a:t>The Marine Transportation layer consists of a point layer with the location of port facilities.</a:t>
            </a: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DAF92-4807-8F25-CF98-8ED7F4A188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A0684-66BE-F12D-2764-0C340A4F4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6" r="4046"/>
          <a:stretch/>
        </p:blipFill>
        <p:spPr>
          <a:xfrm>
            <a:off x="3514281" y="1403724"/>
            <a:ext cx="5421489" cy="302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771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E353B-A538-6AC1-F264-5A86E0383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D23FD-0B64-9713-39EF-5CCC89F95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Datasets – Military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DB05BC-EBB7-4FBF-160E-BBEBA26FD3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3096025" cy="3759198"/>
          </a:xfrm>
        </p:spPr>
        <p:txBody>
          <a:bodyPr/>
          <a:lstStyle/>
          <a:p>
            <a:r>
              <a:rPr lang="en-US" sz="1600" dirty="0"/>
              <a:t>The Military layer group consists of a point layer indicating the location of military bases within Connecticut.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FB3B7-CB46-3DFC-22B9-CB40773817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0E0FAA-666A-44B9-3D68-EF81C2443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" r="3968"/>
          <a:stretch/>
        </p:blipFill>
        <p:spPr>
          <a:xfrm>
            <a:off x="3514281" y="1403724"/>
            <a:ext cx="5421489" cy="302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744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7A85F-DC8B-385B-5053-89DE4BD81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B252BB4-F2B5-583E-5A3D-25242660D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 Tidal Resource Assessment</a:t>
            </a:r>
            <a:br>
              <a:rPr lang="en-US" dirty="0"/>
            </a:br>
            <a:r>
              <a:rPr lang="en-US" dirty="0"/>
              <a:t>Model Interface</a:t>
            </a:r>
          </a:p>
        </p:txBody>
      </p:sp>
    </p:spTree>
    <p:extLst>
      <p:ext uri="{BB962C8B-B14F-4D97-AF65-F5344CB8AC3E}">
        <p14:creationId xmlns:p14="http://schemas.microsoft.com/office/powerpoint/2010/main" val="30551925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7849B-7F99-2251-B531-5E103A86E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09EB1-29D5-2531-8B2B-8C8FB8DFF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Interface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B9B94-0E6D-E777-2F73-ABC5F2E595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3096025" cy="3759198"/>
          </a:xfrm>
        </p:spPr>
        <p:txBody>
          <a:bodyPr/>
          <a:lstStyle/>
          <a:p>
            <a:r>
              <a:rPr lang="en-US" sz="1400" dirty="0"/>
              <a:t>The LIS Tidal Resource Assessment model can be accessed in the Processing Toolbox on the right side of the QGIS workspace. </a:t>
            </a:r>
          </a:p>
          <a:p>
            <a:pPr lvl="1"/>
            <a:r>
              <a:rPr lang="en-US" sz="1200" dirty="0"/>
              <a:t>If the Processing Toolbox panel is not present, Click View </a:t>
            </a:r>
            <a:r>
              <a:rPr lang="en-US" sz="1200" dirty="0">
                <a:sym typeface="Wingdings" panose="05000000000000000000" pitchFamily="2" charset="2"/>
              </a:rPr>
              <a:t> Panel  Processing Toolbox</a:t>
            </a:r>
            <a:endParaRPr lang="en-US" sz="1200" dirty="0"/>
          </a:p>
          <a:p>
            <a:r>
              <a:rPr lang="en-US" sz="1400" dirty="0"/>
              <a:t>Scroll to the bottom and expand Project models. </a:t>
            </a:r>
          </a:p>
          <a:p>
            <a:r>
              <a:rPr lang="en-US" sz="1400" dirty="0"/>
              <a:t>Double Click LIS Tidal Resource Assessment.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87183-B3B4-B310-3C80-E38597ECA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3BCAF4-4ADF-0079-615B-6B54887DD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4919" y="956890"/>
            <a:ext cx="5540556" cy="345298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9409453-3315-73F4-1061-96320708D915}"/>
              </a:ext>
            </a:extLst>
          </p:cNvPr>
          <p:cNvCxnSpPr>
            <a:cxnSpLocks/>
          </p:cNvCxnSpPr>
          <p:nvPr/>
        </p:nvCxnSpPr>
        <p:spPr>
          <a:xfrm>
            <a:off x="7047881" y="3986137"/>
            <a:ext cx="448034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2358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D2781-4FA5-96D7-1D3C-337F7BA5C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C5D22-7ACC-43E9-72F7-C7EF69E9C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Interface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E80A7-03C6-6F3E-CD93-FA7A9840CD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3865744" cy="3517987"/>
          </a:xfrm>
        </p:spPr>
        <p:txBody>
          <a:bodyPr/>
          <a:lstStyle/>
          <a:p>
            <a:r>
              <a:rPr lang="en-US" sz="1400" dirty="0"/>
              <a:t>This opens the LIS Tidal Resource Assessment model input.</a:t>
            </a:r>
          </a:p>
          <a:p>
            <a:r>
              <a:rPr lang="en-US" sz="1400" dirty="0"/>
              <a:t>Here you can select the input files for analysis, choose outputs files to save, and add advanced options.</a:t>
            </a:r>
          </a:p>
          <a:p>
            <a:r>
              <a:rPr lang="en-US" sz="1400" dirty="0"/>
              <a:t>For simplicity, the input layers previously described have a prefix corresponding to the model input.</a:t>
            </a:r>
          </a:p>
          <a:p>
            <a:r>
              <a:rPr lang="en-US" sz="1100" dirty="0"/>
              <a:t>QGIS auto populates some fields, which are not always the correct field and will need to be changed.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AA3B50-1BA5-5861-B5BB-44A6DDE120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0B2C4C-5061-444D-38F4-E02E2FD10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854" y="638810"/>
            <a:ext cx="4301897" cy="443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559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67CEB-C378-FCC2-3690-09DF8E4F6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Interface - Topobathy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DEEEE-F843-5642-B949-A5F62B3C36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5" y="914400"/>
            <a:ext cx="8586521" cy="3639493"/>
          </a:xfrm>
        </p:spPr>
        <p:txBody>
          <a:bodyPr/>
          <a:lstStyle/>
          <a:p>
            <a:r>
              <a:rPr lang="en-US" dirty="0"/>
              <a:t>To select the topobathy layer, click the dropdown arrow in the menu under the label </a:t>
            </a:r>
            <a:r>
              <a:rPr lang="en-US" i="1" dirty="0"/>
              <a:t>Topobathy (positive up).</a:t>
            </a:r>
          </a:p>
          <a:p>
            <a:endParaRPr lang="en-US" i="1" dirty="0"/>
          </a:p>
          <a:p>
            <a:endParaRPr lang="en-US" i="1" dirty="0"/>
          </a:p>
          <a:p>
            <a:r>
              <a:rPr lang="en-US" dirty="0"/>
              <a:t>In the dropdown menu, select </a:t>
            </a:r>
            <a:r>
              <a:rPr lang="en-US" i="1" dirty="0"/>
              <a:t>Topobathy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QGIS shows all compatible layer types. In this case rasters. This does not indicate that these are all topobathy layers.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1B4F5-F33B-34E8-BFEA-100BEF4610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5AE1CB-2951-1612-9122-DA9AEE8E8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552" y="1759478"/>
            <a:ext cx="4035926" cy="5224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01612D-BA1C-AB97-F5AC-4CF4862C4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545" y="2939062"/>
            <a:ext cx="4035927" cy="9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710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DEC37-EA67-4A08-F592-5E702F669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71EB5-3794-E770-3DE5-10B680C5F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Interface– Current Speed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B3D1C6-9643-2B74-1A6A-E848E6F289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To select the current speed layer, click the dropdown arrow in the menu under the label </a:t>
            </a:r>
            <a:r>
              <a:rPr lang="en-US" i="1" dirty="0"/>
              <a:t>Current Speed.</a:t>
            </a:r>
          </a:p>
          <a:p>
            <a:endParaRPr lang="en-US" i="1" dirty="0"/>
          </a:p>
          <a:p>
            <a:endParaRPr lang="en-US" i="1" dirty="0"/>
          </a:p>
          <a:p>
            <a:r>
              <a:rPr lang="en-US" dirty="0"/>
              <a:t>In the dropdown menu, select </a:t>
            </a:r>
            <a:r>
              <a:rPr lang="en-US" i="1" dirty="0"/>
              <a:t>Current Speed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47F23-EF15-6727-B996-5B87255E1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6E40FB-311B-A26B-DE37-ED76516A5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48" y="1871732"/>
            <a:ext cx="4032504" cy="3163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EE5090-7C2B-35E0-B6D6-11AC36BBB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5003" y="3358494"/>
            <a:ext cx="4405966" cy="49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17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86C55-3617-D563-479F-37DEC5ABB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1E6A113-F78E-51BC-8D7C-F981B01F7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of QGIS</a:t>
            </a:r>
          </a:p>
        </p:txBody>
      </p:sp>
    </p:spTree>
    <p:extLst>
      <p:ext uri="{BB962C8B-B14F-4D97-AF65-F5344CB8AC3E}">
        <p14:creationId xmlns:p14="http://schemas.microsoft.com/office/powerpoint/2010/main" val="1287432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96CF4-34AF-8106-3080-E1589DA53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E3290-C9BB-6EEF-1B40-6323B353A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Interface – Coastline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4C6F2-C78F-2175-78D5-9E46EC7861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3835974" cy="3517987"/>
          </a:xfrm>
        </p:spPr>
        <p:txBody>
          <a:bodyPr/>
          <a:lstStyle/>
          <a:p>
            <a:r>
              <a:rPr lang="en-US" dirty="0"/>
              <a:t>To select the coastline layer, click the dropdown arrow in the menu under the label </a:t>
            </a:r>
            <a:r>
              <a:rPr lang="en-US" i="1" dirty="0"/>
              <a:t>Coastline.</a:t>
            </a:r>
          </a:p>
          <a:p>
            <a:endParaRPr lang="en-US" i="1" dirty="0"/>
          </a:p>
          <a:p>
            <a:r>
              <a:rPr lang="en-US" dirty="0"/>
              <a:t>In the dropdown menu, select a </a:t>
            </a:r>
            <a:r>
              <a:rPr lang="en-US" i="1" dirty="0"/>
              <a:t>Coastline</a:t>
            </a:r>
            <a:r>
              <a:rPr lang="en-US" dirty="0"/>
              <a:t> layer.</a:t>
            </a:r>
          </a:p>
          <a:p>
            <a:r>
              <a:rPr lang="en-US" dirty="0"/>
              <a:t>To assist the user, the layer names have prefixes with the corresponding input options.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59E6C-09B5-B79C-A4BC-C083FAB091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5D7F5A-587D-9013-B689-F4927D15B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095" y="1173606"/>
            <a:ext cx="4114800" cy="3128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636DF0-38A9-1597-E6B5-AD855ED03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5095" y="1760340"/>
            <a:ext cx="4109418" cy="303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620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00A60-6B7B-29A5-3B27-0E412098E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C041F-4880-4C27-3F46-06D583404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Interface – Geopolitical Boundaries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67E6D-EEC5-FF3F-B3CC-93B963BD08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3835974" cy="3517987"/>
          </a:xfrm>
        </p:spPr>
        <p:txBody>
          <a:bodyPr/>
          <a:lstStyle/>
          <a:p>
            <a:r>
              <a:rPr lang="en-US" dirty="0"/>
              <a:t>To select the geopolitical extents, click the dropdown arrow in the menu under the label </a:t>
            </a:r>
            <a:r>
              <a:rPr lang="en-US" i="1" dirty="0"/>
              <a:t>Geopolitical Boundaries.</a:t>
            </a:r>
          </a:p>
          <a:p>
            <a:endParaRPr lang="en-US" i="1" dirty="0"/>
          </a:p>
          <a:p>
            <a:r>
              <a:rPr lang="en-US" dirty="0"/>
              <a:t>In the dropdown menu, select a </a:t>
            </a:r>
            <a:r>
              <a:rPr lang="en-US" i="1" dirty="0"/>
              <a:t>Geopolitical</a:t>
            </a:r>
            <a:r>
              <a:rPr lang="en-US" dirty="0"/>
              <a:t> layer. </a:t>
            </a:r>
          </a:p>
          <a:p>
            <a:r>
              <a:rPr lang="en-US" dirty="0"/>
              <a:t>The optional layers will have  a prefix </a:t>
            </a:r>
            <a:r>
              <a:rPr lang="en-US" i="1" dirty="0"/>
              <a:t>Geopolitical_Boundary.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0C673D-E2ED-CCE8-49BD-3776045368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84D400-5BAB-B089-FEE1-88D2A80CD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9713" y="1217885"/>
            <a:ext cx="4114800" cy="3611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93ADDE-1495-26CD-1A64-6B377F748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713" y="1803299"/>
            <a:ext cx="4114800" cy="290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365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40C86-6826-CE8B-B903-282A58247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19D4A-048A-96B3-FC91-D36A153DA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Interface – Restricted Areas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EFF397-7E45-7F37-2658-84D1C489F6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3835974" cy="3517987"/>
          </a:xfrm>
        </p:spPr>
        <p:txBody>
          <a:bodyPr/>
          <a:lstStyle/>
          <a:p>
            <a:r>
              <a:rPr lang="en-US" dirty="0"/>
              <a:t>The user can select multiple Restricted Areas. To do this, click the … icon to the right of the Restricted Areas input.</a:t>
            </a:r>
          </a:p>
          <a:p>
            <a:r>
              <a:rPr lang="en-US" dirty="0"/>
              <a:t>This opens a new window. </a:t>
            </a:r>
          </a:p>
          <a:p>
            <a:r>
              <a:rPr lang="en-US" dirty="0"/>
              <a:t>Check the layers to be included in the analysis.</a:t>
            </a:r>
          </a:p>
          <a:p>
            <a:r>
              <a:rPr lang="en-US" dirty="0"/>
              <a:t>The optional layers will have  a prefix </a:t>
            </a:r>
            <a:r>
              <a:rPr lang="en-US" i="1" dirty="0"/>
              <a:t>Restricted_Areas.</a:t>
            </a:r>
          </a:p>
          <a:p>
            <a:r>
              <a:rPr lang="en-US" dirty="0"/>
              <a:t>Click OK.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2D408-3E9B-E400-FC23-BA79B935F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D76C2A-FAB8-19CB-E95B-8BD69392E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7718" y="1250995"/>
            <a:ext cx="4114800" cy="31833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77BFD2-C3CB-17BC-2005-E4C8E0C7E0EC}"/>
              </a:ext>
            </a:extLst>
          </p:cNvPr>
          <p:cNvCxnSpPr>
            <a:cxnSpLocks/>
          </p:cNvCxnSpPr>
          <p:nvPr/>
        </p:nvCxnSpPr>
        <p:spPr>
          <a:xfrm>
            <a:off x="8421655" y="901430"/>
            <a:ext cx="0" cy="445268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BA277E8-F074-B221-519C-D1D860842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960" y="1886100"/>
            <a:ext cx="4152805" cy="280263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87BB3D5-5B1D-8443-4FD4-8E766AF6C679}"/>
              </a:ext>
            </a:extLst>
          </p:cNvPr>
          <p:cNvCxnSpPr>
            <a:cxnSpLocks/>
          </p:cNvCxnSpPr>
          <p:nvPr/>
        </p:nvCxnSpPr>
        <p:spPr>
          <a:xfrm flipH="1">
            <a:off x="8484513" y="3641893"/>
            <a:ext cx="42078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5CF37EB-FAED-5A5C-2A0B-72B860558768}"/>
              </a:ext>
            </a:extLst>
          </p:cNvPr>
          <p:cNvCxnSpPr>
            <a:cxnSpLocks/>
          </p:cNvCxnSpPr>
          <p:nvPr/>
        </p:nvCxnSpPr>
        <p:spPr>
          <a:xfrm flipV="1">
            <a:off x="4715416" y="3287416"/>
            <a:ext cx="0" cy="431765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32516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DE387-3E63-6F4F-00B7-A6DB37849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FBCB6-D03D-C4C2-0E4F-6EC2FF4CB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Model Interface – Onshore Connection Locations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216F56-EB77-FFFC-7AE7-773D50D3BD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3835974" cy="3517987"/>
          </a:xfrm>
        </p:spPr>
        <p:txBody>
          <a:bodyPr/>
          <a:lstStyle/>
          <a:p>
            <a:r>
              <a:rPr lang="en-US" dirty="0"/>
              <a:t>The user can select multiple onshore connection locations. To do this, click the … icon to the right of the Onshore Connection Location(s) input.</a:t>
            </a:r>
          </a:p>
          <a:p>
            <a:r>
              <a:rPr lang="en-US" dirty="0"/>
              <a:t>This opens a new window. </a:t>
            </a:r>
          </a:p>
          <a:p>
            <a:r>
              <a:rPr lang="en-US" dirty="0"/>
              <a:t>Check the layers to be included in the analysis.</a:t>
            </a:r>
          </a:p>
          <a:p>
            <a:r>
              <a:rPr lang="en-US" dirty="0"/>
              <a:t>The optional layers will have  a prefix </a:t>
            </a:r>
            <a:r>
              <a:rPr lang="en-US" i="1" dirty="0"/>
              <a:t>Onshore_Connection.</a:t>
            </a:r>
          </a:p>
          <a:p>
            <a:r>
              <a:rPr lang="en-US" dirty="0"/>
              <a:t>Click OK.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1116C-47C5-E61E-64A4-1891F0F12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7C58DE-0384-77F2-1112-CE6BD7632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3312" y="1250995"/>
            <a:ext cx="3683611" cy="31833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E8B9E4F-BDE1-2C55-7691-3625C2F4F62F}"/>
              </a:ext>
            </a:extLst>
          </p:cNvPr>
          <p:cNvCxnSpPr>
            <a:cxnSpLocks/>
          </p:cNvCxnSpPr>
          <p:nvPr/>
        </p:nvCxnSpPr>
        <p:spPr>
          <a:xfrm>
            <a:off x="8181706" y="901430"/>
            <a:ext cx="0" cy="445268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963D13F-FCEE-A727-AB8E-F3407D704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8732" y="1946264"/>
            <a:ext cx="3955260" cy="2682303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2A5CF05-3790-4002-D49E-D5EAB383C6EA}"/>
              </a:ext>
            </a:extLst>
          </p:cNvPr>
          <p:cNvCxnSpPr>
            <a:cxnSpLocks/>
          </p:cNvCxnSpPr>
          <p:nvPr/>
        </p:nvCxnSpPr>
        <p:spPr>
          <a:xfrm flipH="1">
            <a:off x="8484513" y="3641893"/>
            <a:ext cx="42078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A08D67D-03DF-CF38-245A-D290E7E37264}"/>
              </a:ext>
            </a:extLst>
          </p:cNvPr>
          <p:cNvCxnSpPr>
            <a:cxnSpLocks/>
          </p:cNvCxnSpPr>
          <p:nvPr/>
        </p:nvCxnSpPr>
        <p:spPr>
          <a:xfrm flipV="1">
            <a:off x="4800467" y="3420867"/>
            <a:ext cx="0" cy="431765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2253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A62BE-C0FA-DF3D-1EFC-FD700B86C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35AE153-7F8F-9E51-A8B7-BD806E00F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944" y="1771621"/>
            <a:ext cx="4114800" cy="26071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7B6C6E-0846-5C86-047F-121CD8D3E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Model Interface – Styles Files Directory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2A6712-D97B-7368-A493-D3D9A79F3E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4007890" cy="3517987"/>
          </a:xfrm>
        </p:spPr>
        <p:txBody>
          <a:bodyPr/>
          <a:lstStyle/>
          <a:p>
            <a:r>
              <a:rPr lang="en-US" sz="1600" dirty="0"/>
              <a:t>Predefined layer styling such as color and colorbar min/max can be applied to the model output. </a:t>
            </a:r>
          </a:p>
          <a:p>
            <a:r>
              <a:rPr lang="en-US" sz="1600" dirty="0"/>
              <a:t>These inputs have a specific name and are placed in a single directory. </a:t>
            </a:r>
          </a:p>
          <a:p>
            <a:r>
              <a:rPr lang="en-US" sz="1600" dirty="0"/>
              <a:t>To apply these, select the … icon to the right of Style Files Directory.</a:t>
            </a:r>
          </a:p>
          <a:p>
            <a:r>
              <a:rPr lang="en-US" sz="1600" dirty="0"/>
              <a:t>Navigate to the folder.</a:t>
            </a:r>
          </a:p>
          <a:p>
            <a:pPr lvl="1"/>
            <a:r>
              <a:rPr lang="en-US" sz="1400" dirty="0"/>
              <a:t>LIS Tidal resource Assessment/Styles</a:t>
            </a:r>
          </a:p>
          <a:p>
            <a:r>
              <a:rPr lang="en-US" sz="1600" dirty="0"/>
              <a:t>Click Select Folder.</a:t>
            </a:r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6E1F8-8222-03F1-FD41-B88184394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5611CD-11D9-DE92-8A19-876A999A9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7855" y="1168976"/>
            <a:ext cx="3532918" cy="31833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FBDBF2A-DEF4-94B3-4CF0-B372ACD01F6F}"/>
              </a:ext>
            </a:extLst>
          </p:cNvPr>
          <p:cNvCxnSpPr>
            <a:cxnSpLocks/>
          </p:cNvCxnSpPr>
          <p:nvPr/>
        </p:nvCxnSpPr>
        <p:spPr>
          <a:xfrm>
            <a:off x="8136311" y="823653"/>
            <a:ext cx="0" cy="445268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843580B-D2A0-44DE-E870-564A15895A1A}"/>
              </a:ext>
            </a:extLst>
          </p:cNvPr>
          <p:cNvCxnSpPr>
            <a:cxnSpLocks/>
          </p:cNvCxnSpPr>
          <p:nvPr/>
        </p:nvCxnSpPr>
        <p:spPr>
          <a:xfrm>
            <a:off x="7003916" y="4245008"/>
            <a:ext cx="507832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2909D97-00C1-0AE9-A85F-A860280C36FD}"/>
              </a:ext>
            </a:extLst>
          </p:cNvPr>
          <p:cNvCxnSpPr>
            <a:cxnSpLocks/>
          </p:cNvCxnSpPr>
          <p:nvPr/>
        </p:nvCxnSpPr>
        <p:spPr>
          <a:xfrm>
            <a:off x="6551445" y="1554420"/>
            <a:ext cx="0" cy="434402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4747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027DF-E4AC-CA29-193B-12BDABE4C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4DA0E-4D88-A6C1-2428-C29DA0A1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Interface – Tidal Turbine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B0F6EC-78D0-F6F7-283D-DD3F1B9F57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3835974" cy="3517987"/>
          </a:xfrm>
        </p:spPr>
        <p:txBody>
          <a:bodyPr/>
          <a:lstStyle/>
          <a:p>
            <a:r>
              <a:rPr lang="en-US" dirty="0"/>
              <a:t>To select the tidal turbine, click the dropdown arrow in the menu under the label </a:t>
            </a:r>
            <a:r>
              <a:rPr lang="en-US" i="1" dirty="0"/>
              <a:t>Tidal Turbine.</a:t>
            </a:r>
          </a:p>
          <a:p>
            <a:r>
              <a:rPr lang="en-US" dirty="0"/>
              <a:t>In the dropdown menu, select a </a:t>
            </a:r>
            <a:r>
              <a:rPr lang="en-US" i="1" dirty="0"/>
              <a:t>Tidal Turbine</a:t>
            </a:r>
            <a:r>
              <a:rPr lang="en-US" dirty="0"/>
              <a:t> layer.</a:t>
            </a:r>
          </a:p>
          <a:p>
            <a:r>
              <a:rPr lang="en-US" dirty="0"/>
              <a:t>To assist the user, the layer names have prefixes with the corresponding input options.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C8041-3D67-956A-22E7-5137908D97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BE244B-FB69-0C64-C4A4-277D4BDC0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2509" y="1109203"/>
            <a:ext cx="4114800" cy="3482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2179F0-0390-E632-2FF3-4D0234387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2509" y="1666422"/>
            <a:ext cx="4114800" cy="291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992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EABBF-8B7C-0DBB-04A4-55835F150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E4688FD-A96E-AE69-7261-48F202CDB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1559321"/>
            <a:ext cx="4114800" cy="20248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F7C9B0-1AF4-B9AE-E50A-21E241CA5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Model Interface – Advanced Parameters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D56B98-478E-32D2-FE55-228EA4A8E9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3459838" cy="3517987"/>
          </a:xfrm>
        </p:spPr>
        <p:txBody>
          <a:bodyPr/>
          <a:lstStyle/>
          <a:p>
            <a:r>
              <a:rPr lang="en-US" sz="1600" dirty="0"/>
              <a:t>There are several values that are not predefined by layers that the user can manually input in the </a:t>
            </a:r>
            <a:r>
              <a:rPr lang="en-US" sz="1600" i="1" dirty="0"/>
              <a:t>Advanced Properties </a:t>
            </a:r>
            <a:r>
              <a:rPr lang="en-US" sz="1600" dirty="0"/>
              <a:t>section. </a:t>
            </a:r>
          </a:p>
          <a:p>
            <a:r>
              <a:rPr lang="en-US" sz="1600" dirty="0"/>
              <a:t>If this section is not visible, click the arrow to expand the options.</a:t>
            </a:r>
          </a:p>
          <a:p>
            <a:r>
              <a:rPr lang="en-US" sz="1600" dirty="0"/>
              <a:t>The values shown to the right are the default values that load each time.</a:t>
            </a:r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BBADC-1BAB-5CFC-4118-CF97284146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46</a:t>
            </a:fld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90305A2-F21A-BB7A-E5B0-3A17F390BD6F}"/>
              </a:ext>
            </a:extLst>
          </p:cNvPr>
          <p:cNvCxnSpPr>
            <a:cxnSpLocks/>
          </p:cNvCxnSpPr>
          <p:nvPr/>
        </p:nvCxnSpPr>
        <p:spPr>
          <a:xfrm>
            <a:off x="4129525" y="1645111"/>
            <a:ext cx="442475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4042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B6E52-5EAC-4C32-73C2-55371449B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81647B-2D4B-F259-6155-9875DC471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1559321"/>
            <a:ext cx="4114800" cy="20248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19FF60-8D0A-BEB5-C89A-A996212F0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Model Interface – Advanced Parameters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F4A0C9-67BB-E737-FD15-AF189FDBDB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3894340" cy="3517987"/>
          </a:xfrm>
        </p:spPr>
        <p:txBody>
          <a:bodyPr/>
          <a:lstStyle/>
          <a:p>
            <a:r>
              <a:rPr lang="en-US" sz="1400" i="1" dirty="0"/>
              <a:t>Topobathy Threshold</a:t>
            </a:r>
          </a:p>
          <a:p>
            <a:pPr lvl="1"/>
            <a:r>
              <a:rPr lang="en-US" sz="1200" dirty="0"/>
              <a:t>The upper cutoff to look for suitable location. Only elevations below this value will be used. </a:t>
            </a:r>
          </a:p>
          <a:p>
            <a:pPr lvl="1"/>
            <a:r>
              <a:rPr lang="en-US" sz="1200" dirty="0"/>
              <a:t>units of topobathy raster</a:t>
            </a:r>
          </a:p>
          <a:p>
            <a:r>
              <a:rPr lang="en-US" sz="1400" i="1" dirty="0"/>
              <a:t>Current Speed</a:t>
            </a:r>
          </a:p>
          <a:p>
            <a:pPr lvl="1"/>
            <a:r>
              <a:rPr lang="en-US" sz="1200" dirty="0"/>
              <a:t>Lower Limit – exclude locations where the speed is slower than this value</a:t>
            </a:r>
          </a:p>
          <a:p>
            <a:pPr lvl="1"/>
            <a:r>
              <a:rPr lang="en-US" sz="1200" dirty="0"/>
              <a:t>Upper Limits – exclude locations where the speed is faster than this value. </a:t>
            </a:r>
          </a:p>
          <a:p>
            <a:pPr lvl="1"/>
            <a:r>
              <a:rPr lang="en-US" sz="1200" dirty="0"/>
              <a:t>units of current speed raster</a:t>
            </a:r>
          </a:p>
          <a:p>
            <a:pPr lvl="1"/>
            <a:endParaRPr lang="en-US" sz="1200" dirty="0"/>
          </a:p>
          <a:p>
            <a:endParaRPr lang="en-US" sz="1400" dirty="0"/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9CDEA-2D4A-88E2-AABE-4BBFD713A5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47</a:t>
            </a:fld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2BC2422-ADA5-57E9-5DC8-36ACB6ADDEF3}"/>
              </a:ext>
            </a:extLst>
          </p:cNvPr>
          <p:cNvCxnSpPr>
            <a:cxnSpLocks/>
          </p:cNvCxnSpPr>
          <p:nvPr/>
        </p:nvCxnSpPr>
        <p:spPr>
          <a:xfrm>
            <a:off x="4132500" y="2033052"/>
            <a:ext cx="531035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0FD01A-6B73-7182-937A-65C56522DBD6}"/>
              </a:ext>
            </a:extLst>
          </p:cNvPr>
          <p:cNvCxnSpPr>
            <a:cxnSpLocks/>
          </p:cNvCxnSpPr>
          <p:nvPr/>
        </p:nvCxnSpPr>
        <p:spPr>
          <a:xfrm>
            <a:off x="4109802" y="2399461"/>
            <a:ext cx="531035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C1478C8-F775-F9D7-EB72-9DE91DDE0C9C}"/>
              </a:ext>
            </a:extLst>
          </p:cNvPr>
          <p:cNvCxnSpPr>
            <a:cxnSpLocks/>
          </p:cNvCxnSpPr>
          <p:nvPr/>
        </p:nvCxnSpPr>
        <p:spPr>
          <a:xfrm>
            <a:off x="4126015" y="2746413"/>
            <a:ext cx="531035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5726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37226-098A-7724-DBDC-AAA02E2EE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8E74DC8-5E40-3737-934D-50654FA01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7875" y="1559321"/>
            <a:ext cx="4114800" cy="20248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E99BE6-57A0-36A3-1339-221BE49EA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Model Interface – Advanced Parameters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AC8187-F819-EC16-CF1A-915D8BFB9F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5" y="1035906"/>
            <a:ext cx="3769368" cy="3646341"/>
          </a:xfrm>
        </p:spPr>
        <p:txBody>
          <a:bodyPr/>
          <a:lstStyle/>
          <a:p>
            <a:r>
              <a:rPr lang="en-US" sz="1600" i="1" dirty="0"/>
              <a:t>Max Cable Run Length (m)</a:t>
            </a:r>
          </a:p>
          <a:p>
            <a:pPr lvl="1"/>
            <a:r>
              <a:rPr lang="en-US" sz="1400" dirty="0"/>
              <a:t>The maximum straight-line distance the cable can run from an offshore turbine or substation to an onshore termination.</a:t>
            </a:r>
          </a:p>
          <a:p>
            <a:pPr lvl="1"/>
            <a:r>
              <a:rPr lang="en-US" sz="1400" dirty="0"/>
              <a:t>Must be in meters.</a:t>
            </a:r>
          </a:p>
          <a:p>
            <a:r>
              <a:rPr lang="en-US" sz="1600" i="1" dirty="0"/>
              <a:t>Maximum Cable Distance Onshore (m)</a:t>
            </a:r>
          </a:p>
          <a:p>
            <a:pPr lvl="1"/>
            <a:r>
              <a:rPr lang="en-US" sz="1400" dirty="0"/>
              <a:t>The maximum straight-line distance the cable can run from the coastline to an onshore termination. </a:t>
            </a:r>
          </a:p>
          <a:p>
            <a:pPr lvl="1"/>
            <a:r>
              <a:rPr lang="en-US" sz="1400" dirty="0"/>
              <a:t>Must be in meters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653A8-CD3B-A244-740B-243A07BB7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48</a:t>
            </a:fld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4AA140F-B224-D097-0E87-49AA225B931F}"/>
              </a:ext>
            </a:extLst>
          </p:cNvPr>
          <p:cNvCxnSpPr>
            <a:cxnSpLocks/>
          </p:cNvCxnSpPr>
          <p:nvPr/>
        </p:nvCxnSpPr>
        <p:spPr>
          <a:xfrm>
            <a:off x="4305677" y="3060942"/>
            <a:ext cx="531035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BD45B91-9BF5-0427-9DED-50720A181B57}"/>
              </a:ext>
            </a:extLst>
          </p:cNvPr>
          <p:cNvCxnSpPr>
            <a:cxnSpLocks/>
          </p:cNvCxnSpPr>
          <p:nvPr/>
        </p:nvCxnSpPr>
        <p:spPr>
          <a:xfrm>
            <a:off x="4305677" y="3437051"/>
            <a:ext cx="531035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28754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29619-5199-8B69-97C4-397F5589F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Interface </a:t>
            </a:r>
            <a:r>
              <a:rPr lang="en-US" sz="2400" dirty="0"/>
              <a:t>– Saving Output Files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FC6F3-E8EB-E000-26A8-D3AD88B1F2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4257506" cy="3517987"/>
          </a:xfrm>
        </p:spPr>
        <p:txBody>
          <a:bodyPr/>
          <a:lstStyle/>
          <a:p>
            <a:r>
              <a:rPr lang="en-US" dirty="0"/>
              <a:t>The use has the option to save the model output files, only display within QGIS temporarily, or not display a certain result. </a:t>
            </a:r>
          </a:p>
          <a:p>
            <a:r>
              <a:rPr lang="en-US" dirty="0"/>
              <a:t>The default setting is to create a temporary file that is removed when QGIS closes and to display all layers.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9133D-E86F-8CB7-5A5D-8FC8B8C6D8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C9B40E-9366-9E31-8EAE-F34096688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6494" y="976404"/>
            <a:ext cx="2559152" cy="381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68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4CF1F-B958-D83D-7C20-90262F7A3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61B73-4737-90DC-AC3A-3C108C9F6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of QGIS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CB288B-9DFA-9702-B07A-897D4722DE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7642379" cy="3517987"/>
          </a:xfrm>
        </p:spPr>
        <p:txBody>
          <a:bodyPr/>
          <a:lstStyle/>
          <a:p>
            <a:r>
              <a:rPr lang="en-US" dirty="0"/>
              <a:t>QGIS downloads can be accessed from </a:t>
            </a:r>
            <a:r>
              <a:rPr lang="en-US" dirty="0">
                <a:hlinkClick r:id="rId2"/>
              </a:rPr>
              <a:t>https://qgis.org/download/</a:t>
            </a:r>
            <a:endParaRPr lang="en-US" dirty="0"/>
          </a:p>
          <a:p>
            <a:pPr lvl="1"/>
            <a:r>
              <a:rPr lang="en-US" dirty="0"/>
              <a:t>Download the appropriate version for your operating system.</a:t>
            </a:r>
          </a:p>
        </p:txBody>
      </p:sp>
      <p:sp>
        <p:nvSpPr>
          <p:cNvPr id="6" name="Slide Number Placeholder 13">
            <a:extLst>
              <a:ext uri="{FF2B5EF4-FFF2-40B4-BE49-F238E27FC236}">
                <a16:creationId xmlns:a16="http://schemas.microsoft.com/office/drawing/2014/main" id="{2C9697B5-92B8-7D11-7B70-953C6DAD83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7208" y="4795104"/>
            <a:ext cx="398162" cy="273844"/>
          </a:xfrm>
        </p:spPr>
        <p:txBody>
          <a:bodyPr/>
          <a:lstStyle/>
          <a:p>
            <a:fld id="{CE2D536C-2A16-4D6A-A110-BA3B2EC48D20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FA9D71-1FF1-475C-C658-AB44FF509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461" y="1772270"/>
            <a:ext cx="4804652" cy="31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165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DC7DE-C51D-C68F-1F73-F7DB311CD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63726-32C1-1B7E-6825-CEEF11E64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Interface </a:t>
            </a:r>
            <a:r>
              <a:rPr lang="en-US" sz="2400" dirty="0"/>
              <a:t>– Saving Output Files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E345A-6B6E-DA42-F719-9B8C0B428B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7825744" cy="3517987"/>
          </a:xfrm>
        </p:spPr>
        <p:txBody>
          <a:bodyPr/>
          <a:lstStyle/>
          <a:p>
            <a:r>
              <a:rPr lang="en-US" dirty="0"/>
              <a:t>To unselect a layer for display, uncheck the arrow next to the box </a:t>
            </a:r>
            <a:r>
              <a:rPr lang="en-US" i="1" dirty="0"/>
              <a:t>Open output file after running algorithm.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769965-4697-369F-DF94-9135A885E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A5AF39-24B9-8B92-CCFF-83E406344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315" y="2200275"/>
            <a:ext cx="5381625" cy="74295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5E269C5-F0A8-ADF9-C0F7-F0571C901CB4}"/>
              </a:ext>
            </a:extLst>
          </p:cNvPr>
          <p:cNvCxnSpPr>
            <a:cxnSpLocks/>
          </p:cNvCxnSpPr>
          <p:nvPr/>
        </p:nvCxnSpPr>
        <p:spPr>
          <a:xfrm>
            <a:off x="1132483" y="2805008"/>
            <a:ext cx="507832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6043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32CB4-D287-D119-9F43-DC126825D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44280-0DD2-2B45-165B-BC8CC4FC9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Interface </a:t>
            </a:r>
            <a:r>
              <a:rPr lang="en-US" sz="2400" dirty="0"/>
              <a:t>– Saving Output Files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11C500-BDB3-C983-630F-D185C1CA9A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3484144" cy="3517987"/>
          </a:xfrm>
        </p:spPr>
        <p:txBody>
          <a:bodyPr/>
          <a:lstStyle/>
          <a:p>
            <a:r>
              <a:rPr lang="en-US" dirty="0"/>
              <a:t>To save a file to disk, click the … icon to the right of the output layer, chose save to file.</a:t>
            </a:r>
          </a:p>
          <a:p>
            <a:r>
              <a:rPr lang="en-US" dirty="0"/>
              <a:t>Chose a folder and enter a filename.</a:t>
            </a:r>
          </a:p>
          <a:p>
            <a:r>
              <a:rPr lang="en-US" dirty="0"/>
              <a:t>Click Save.</a:t>
            </a:r>
          </a:p>
          <a:p>
            <a:r>
              <a:rPr lang="en-US" dirty="0"/>
              <a:t>Repeat for additional layers.</a:t>
            </a:r>
          </a:p>
          <a:p>
            <a:pPr lvl="1"/>
            <a:r>
              <a:rPr lang="en-US" dirty="0"/>
              <a:t>Some layers have different output options.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B87C4-3BBA-B37F-A896-B3EFA8F586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01EA0F-2D1B-AB39-E454-D179A9B93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1248" y="1194903"/>
            <a:ext cx="1790700" cy="495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205A6C-9465-E7BA-8DEC-CCDD1650E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601" y="2061453"/>
            <a:ext cx="3141743" cy="199537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444A162-0A8E-41CA-978E-F7B53201EC23}"/>
              </a:ext>
            </a:extLst>
          </p:cNvPr>
          <p:cNvCxnSpPr>
            <a:cxnSpLocks/>
          </p:cNvCxnSpPr>
          <p:nvPr/>
        </p:nvCxnSpPr>
        <p:spPr>
          <a:xfrm>
            <a:off x="4518364" y="1562883"/>
            <a:ext cx="531035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8A7AF46-9232-6B6A-D831-2BA98E46F016}"/>
              </a:ext>
            </a:extLst>
          </p:cNvPr>
          <p:cNvCxnSpPr>
            <a:cxnSpLocks/>
          </p:cNvCxnSpPr>
          <p:nvPr/>
        </p:nvCxnSpPr>
        <p:spPr>
          <a:xfrm flipV="1">
            <a:off x="7138347" y="4035113"/>
            <a:ext cx="0" cy="51878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0EC93BE-ADA7-E802-4E3C-6900886D149E}"/>
              </a:ext>
            </a:extLst>
          </p:cNvPr>
          <p:cNvCxnSpPr>
            <a:cxnSpLocks/>
          </p:cNvCxnSpPr>
          <p:nvPr/>
        </p:nvCxnSpPr>
        <p:spPr>
          <a:xfrm>
            <a:off x="4436217" y="3668705"/>
            <a:ext cx="530767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7923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44175-FD59-5F78-DF34-B7D4CE881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A47A2-026A-A347-CA1D-6EF05296B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Interface </a:t>
            </a:r>
            <a:r>
              <a:rPr lang="en-US" sz="2400" dirty="0"/>
              <a:t>– Saving Output Files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929E51-3874-EDFF-99E5-A1CBE31ED3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3484144" cy="3517987"/>
          </a:xfrm>
        </p:spPr>
        <p:txBody>
          <a:bodyPr/>
          <a:lstStyle/>
          <a:p>
            <a:r>
              <a:rPr lang="en-US" dirty="0"/>
              <a:t>The previous example showed a raster output. </a:t>
            </a:r>
          </a:p>
          <a:p>
            <a:r>
              <a:rPr lang="en-US" dirty="0"/>
              <a:t>For certain layers you will see additional options.</a:t>
            </a:r>
          </a:p>
          <a:p>
            <a:pPr lvl="1"/>
            <a:r>
              <a:rPr lang="en-US" dirty="0"/>
              <a:t>Choose the file type you would like.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84E095-4A31-A8DE-7FD2-8873DC9C3C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DB4FD8-4A76-3438-3A2C-884762C3A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899" y="3271718"/>
            <a:ext cx="1769328" cy="8001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8B1CB-52BD-6F2E-AE29-8CE733682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509" y="780095"/>
            <a:ext cx="3439022" cy="410479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A56A9D2-B874-4060-2080-3B6709D9ED2A}"/>
              </a:ext>
            </a:extLst>
          </p:cNvPr>
          <p:cNvCxnSpPr>
            <a:cxnSpLocks/>
          </p:cNvCxnSpPr>
          <p:nvPr/>
        </p:nvCxnSpPr>
        <p:spPr>
          <a:xfrm>
            <a:off x="4276050" y="2649543"/>
            <a:ext cx="591900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00572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FD68B-77CF-6D55-6190-F358F9014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0C3AC4D-187E-3ED0-D5B3-30398B188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the Model</a:t>
            </a:r>
          </a:p>
        </p:txBody>
      </p:sp>
    </p:spTree>
    <p:extLst>
      <p:ext uri="{BB962C8B-B14F-4D97-AF65-F5344CB8AC3E}">
        <p14:creationId xmlns:p14="http://schemas.microsoft.com/office/powerpoint/2010/main" val="29331127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FCDE2-8EC0-8488-38FA-87C899983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11755-3186-49D1-7FFA-9540F0982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the Model</a:t>
            </a:r>
            <a:r>
              <a:rPr lang="en-US" sz="2400" dirty="0"/>
              <a:t>– Saving Output Files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C69E83-3095-16AA-2675-A59FE42346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3414442" cy="3517987"/>
          </a:xfrm>
        </p:spPr>
        <p:txBody>
          <a:bodyPr/>
          <a:lstStyle/>
          <a:p>
            <a:r>
              <a:rPr lang="en-US" dirty="0"/>
              <a:t>Once all the input and output options are selected, click </a:t>
            </a:r>
            <a:r>
              <a:rPr lang="en-US" i="1" dirty="0"/>
              <a:t>Run.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431DCB-0E3A-9AC8-1189-219D09E71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1CAC89-8C96-D6D1-079A-2C2A857C2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21423"/>
            <a:ext cx="3620560" cy="363247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E044103-D35A-5780-5B29-C6DB263E31F6}"/>
              </a:ext>
            </a:extLst>
          </p:cNvPr>
          <p:cNvCxnSpPr>
            <a:cxnSpLocks/>
          </p:cNvCxnSpPr>
          <p:nvPr/>
        </p:nvCxnSpPr>
        <p:spPr>
          <a:xfrm>
            <a:off x="6498077" y="4438566"/>
            <a:ext cx="594874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48875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C8641-C738-8376-C467-4DF94FD41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7662D-3EB6-14E3-C015-DA58325E1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the Model</a:t>
            </a:r>
            <a:r>
              <a:rPr lang="en-US" sz="2400" dirty="0"/>
              <a:t>– Saving Output Files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943CE-D665-CFC7-9C51-E58FA76F08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3414442" cy="3517987"/>
          </a:xfrm>
        </p:spPr>
        <p:txBody>
          <a:bodyPr/>
          <a:lstStyle/>
          <a:p>
            <a:r>
              <a:rPr lang="en-US" dirty="0"/>
              <a:t>The model will now run with a log of the processes running displayed in the log window.</a:t>
            </a:r>
          </a:p>
          <a:p>
            <a:r>
              <a:rPr lang="en-US" dirty="0"/>
              <a:t>Progress will be shown in the progress bar.</a:t>
            </a:r>
          </a:p>
          <a:p>
            <a:r>
              <a:rPr lang="en-US" dirty="0"/>
              <a:t>Once the model finishes running, click Close.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FAC70-79FF-F41C-1400-033FC72811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3A3AED-629E-E189-80B7-80A042736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1511916"/>
            <a:ext cx="3620560" cy="245148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BEDECBB-BDBC-3D14-7DEC-EE6309AC1CCA}"/>
              </a:ext>
            </a:extLst>
          </p:cNvPr>
          <p:cNvCxnSpPr>
            <a:cxnSpLocks/>
          </p:cNvCxnSpPr>
          <p:nvPr/>
        </p:nvCxnSpPr>
        <p:spPr>
          <a:xfrm>
            <a:off x="7016886" y="3822481"/>
            <a:ext cx="594874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311FE37-0E5C-5A1A-708C-D37B3C67E3C9}"/>
              </a:ext>
            </a:extLst>
          </p:cNvPr>
          <p:cNvCxnSpPr>
            <a:cxnSpLocks/>
          </p:cNvCxnSpPr>
          <p:nvPr/>
        </p:nvCxnSpPr>
        <p:spPr>
          <a:xfrm>
            <a:off x="4048462" y="3657110"/>
            <a:ext cx="594874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61651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985BF-5374-FDA7-1E60-52E51CED4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990A008-054A-7A7D-2D38-686DCE724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Datasets</a:t>
            </a:r>
          </a:p>
        </p:txBody>
      </p:sp>
    </p:spTree>
    <p:extLst>
      <p:ext uri="{BB962C8B-B14F-4D97-AF65-F5344CB8AC3E}">
        <p14:creationId xmlns:p14="http://schemas.microsoft.com/office/powerpoint/2010/main" val="5254196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1C3184-F014-1FE5-84E1-142B9F5FC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Outputs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E9EDAB-0854-6E92-0C1D-4070D681B1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5" y="901430"/>
            <a:ext cx="8586521" cy="3652463"/>
          </a:xfrm>
        </p:spPr>
        <p:txBody>
          <a:bodyPr/>
          <a:lstStyle/>
          <a:p>
            <a:r>
              <a:rPr lang="en-US" sz="1600" dirty="0"/>
              <a:t>The model output will be displayed within the QGIS map window.</a:t>
            </a:r>
          </a:p>
          <a:p>
            <a:r>
              <a:rPr lang="en-US" sz="1600" dirty="0"/>
              <a:t>The individual output layers are saved within the layer group </a:t>
            </a:r>
            <a:r>
              <a:rPr lang="en-US" sz="1600" i="1" dirty="0"/>
              <a:t>Model Outputs</a:t>
            </a:r>
            <a:endParaRPr lang="en-US" sz="1600" dirty="0"/>
          </a:p>
          <a:p>
            <a:r>
              <a:rPr lang="en-US" sz="1600" dirty="0"/>
              <a:t>By default, all layers are selected. It is recommended to deselect all layers and evaluate them one at a time.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1EEF90-168B-3A15-CF9E-FD6D818FE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76" y="2250331"/>
            <a:ext cx="4433447" cy="256970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7F7F951-711B-36A8-791B-9E31218DFE80}"/>
              </a:ext>
            </a:extLst>
          </p:cNvPr>
          <p:cNvCxnSpPr>
            <a:cxnSpLocks/>
          </p:cNvCxnSpPr>
          <p:nvPr/>
        </p:nvCxnSpPr>
        <p:spPr>
          <a:xfrm>
            <a:off x="1760402" y="2934021"/>
            <a:ext cx="594874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D5B41A7-38A9-E5E5-34CC-ED98BD3BC162}"/>
              </a:ext>
            </a:extLst>
          </p:cNvPr>
          <p:cNvCxnSpPr>
            <a:cxnSpLocks/>
          </p:cNvCxnSpPr>
          <p:nvPr/>
        </p:nvCxnSpPr>
        <p:spPr>
          <a:xfrm>
            <a:off x="1874196" y="3530651"/>
            <a:ext cx="594874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7579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7E2DA-474C-EDFF-E1F9-E1E05CF25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Outputs – Suitable Topobathy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83CC2-840A-AF6B-81D9-D6D218EB15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3479293" cy="3517987"/>
          </a:xfrm>
        </p:spPr>
        <p:txBody>
          <a:bodyPr/>
          <a:lstStyle/>
          <a:p>
            <a:r>
              <a:rPr lang="en-US" sz="1400" dirty="0"/>
              <a:t>The </a:t>
            </a:r>
            <a:r>
              <a:rPr lang="en-US" sz="1400" i="1" dirty="0"/>
              <a:t>Suitable Topobathy </a:t>
            </a:r>
            <a:r>
              <a:rPr lang="en-US" sz="1400" dirty="0"/>
              <a:t>layer defines the elevations that fall below the </a:t>
            </a:r>
            <a:r>
              <a:rPr lang="en-US" sz="1400" i="1" dirty="0"/>
              <a:t>Topobathy Threshold</a:t>
            </a:r>
            <a:r>
              <a:rPr lang="en-US" sz="1400" dirty="0"/>
              <a:t> defined in the advanced parameters.</a:t>
            </a:r>
          </a:p>
          <a:p>
            <a:r>
              <a:rPr lang="en-US" sz="1400" dirty="0"/>
              <a:t>This a binary raster where 0 indicates regions do </a:t>
            </a:r>
            <a:r>
              <a:rPr lang="en-US" sz="1400" u="sng" dirty="0"/>
              <a:t>not </a:t>
            </a:r>
            <a:r>
              <a:rPr lang="en-US" sz="1400" dirty="0"/>
              <a:t>meet the topobathy requirements and 1 indicates regions where turbines meet the topobathy requirements.</a:t>
            </a:r>
          </a:p>
          <a:p>
            <a:r>
              <a:rPr lang="en-US" sz="1400" dirty="0"/>
              <a:t>The default style files, if selected, will set valid regions to white and invalid regions to black.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BFBA74-AA61-3855-E05C-2F7F5BF0C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3A12AF-565A-9F1A-0DDA-B680ECA42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3744" y="1366367"/>
            <a:ext cx="4572000" cy="253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648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9B420-BC6E-A133-550F-1805C38C2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7220B-613A-A225-19E8-99F3DCB05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Outputs – Suitable Current Speed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348031-6FB0-43F8-C603-5370D22110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3479293" cy="3517987"/>
          </a:xfrm>
        </p:spPr>
        <p:txBody>
          <a:bodyPr/>
          <a:lstStyle/>
          <a:p>
            <a:r>
              <a:rPr lang="en-US" sz="1400" dirty="0"/>
              <a:t>The </a:t>
            </a:r>
            <a:r>
              <a:rPr lang="en-US" sz="1400" i="1" dirty="0"/>
              <a:t>Suitable Current Speed </a:t>
            </a:r>
            <a:r>
              <a:rPr lang="en-US" sz="1400" dirty="0"/>
              <a:t>layer defines the elevations that fall below the </a:t>
            </a:r>
            <a:r>
              <a:rPr lang="en-US" sz="1400" i="1" dirty="0"/>
              <a:t>Current Speed Upper Threshold and above the Current Speed Lower Threshold </a:t>
            </a:r>
            <a:r>
              <a:rPr lang="en-US" sz="1400" dirty="0"/>
              <a:t>defined in the advanced parameters.</a:t>
            </a:r>
          </a:p>
          <a:p>
            <a:r>
              <a:rPr lang="en-US" sz="1400" dirty="0"/>
              <a:t>This a binary raster where 0 indicates regions do </a:t>
            </a:r>
            <a:r>
              <a:rPr lang="en-US" sz="1400" u="sng" dirty="0"/>
              <a:t>not </a:t>
            </a:r>
            <a:r>
              <a:rPr lang="en-US" sz="1400" dirty="0"/>
              <a:t>meet the current speed requirements and 1 indicates regions where current speed .</a:t>
            </a:r>
          </a:p>
          <a:p>
            <a:r>
              <a:rPr lang="en-US" sz="1400" dirty="0"/>
              <a:t>The default style files, if selected, will set valid regions to white and invalid regions to black.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589E4-C1D4-EFB2-1E86-3FD831376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6D90C0-7809-556D-B6D4-1D7A24517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3744" y="1377808"/>
            <a:ext cx="4572000" cy="250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19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30B33-485C-767B-E3A1-36B130E8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07F16-F07C-E1C5-DDFF-82E7C23F5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of QGIS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DF212B-4017-16CD-81FA-A811240828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7642379" cy="3517987"/>
          </a:xfrm>
        </p:spPr>
        <p:txBody>
          <a:bodyPr/>
          <a:lstStyle/>
          <a:p>
            <a:r>
              <a:rPr lang="en-US" dirty="0"/>
              <a:t>QGIS downloads can be accessed from </a:t>
            </a:r>
            <a:r>
              <a:rPr lang="en-US" dirty="0">
                <a:hlinkClick r:id="rId2"/>
              </a:rPr>
              <a:t>https://qgis.org/download/</a:t>
            </a:r>
            <a:endParaRPr lang="en-US" dirty="0"/>
          </a:p>
          <a:p>
            <a:pPr lvl="1"/>
            <a:r>
              <a:rPr lang="en-US" dirty="0"/>
              <a:t>Download the appropriate version for your operating system or select Online Installer.</a:t>
            </a:r>
          </a:p>
        </p:txBody>
      </p:sp>
      <p:sp>
        <p:nvSpPr>
          <p:cNvPr id="6" name="Slide Number Placeholder 13">
            <a:extLst>
              <a:ext uri="{FF2B5EF4-FFF2-40B4-BE49-F238E27FC236}">
                <a16:creationId xmlns:a16="http://schemas.microsoft.com/office/drawing/2014/main" id="{AD97517B-C0C4-9B07-2B62-BCA90D0F54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7208" y="4795104"/>
            <a:ext cx="398162" cy="273844"/>
          </a:xfrm>
        </p:spPr>
        <p:txBody>
          <a:bodyPr/>
          <a:lstStyle/>
          <a:p>
            <a:fld id="{CE2D536C-2A16-4D6A-A110-BA3B2EC48D20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96C81D-2657-C524-7631-C44DB7613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995846"/>
            <a:ext cx="4320948" cy="279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757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14F39-A551-48D5-ED3B-27464A670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37F40-0E77-05E5-9E58-A9EDC6032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Model Outputs – Valid Geophysical Limits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9ABBD4-1DAD-7E01-131E-48434A8A01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3479293" cy="3517987"/>
          </a:xfrm>
        </p:spPr>
        <p:txBody>
          <a:bodyPr/>
          <a:lstStyle/>
          <a:p>
            <a:r>
              <a:rPr lang="en-US" sz="1400" dirty="0"/>
              <a:t>The </a:t>
            </a:r>
            <a:r>
              <a:rPr lang="en-US" sz="1400" i="1" dirty="0"/>
              <a:t>Valid Geophysical Limits </a:t>
            </a:r>
            <a:r>
              <a:rPr lang="en-US" sz="1400" dirty="0"/>
              <a:t>layer defines the combined suitable topography and current speed layers.  </a:t>
            </a:r>
          </a:p>
          <a:p>
            <a:r>
              <a:rPr lang="en-US" sz="1400" dirty="0"/>
              <a:t>This a classified raster where 0 indicates regions do </a:t>
            </a:r>
            <a:r>
              <a:rPr lang="en-US" sz="1400" u="sng" dirty="0"/>
              <a:t>not </a:t>
            </a:r>
            <a:r>
              <a:rPr lang="en-US" sz="1400" dirty="0"/>
              <a:t>meet either requirements and 1 indicates regions where either current speed or topobathy meet criteria but not both, and 2 indicates regions where both criteria are met.</a:t>
            </a:r>
          </a:p>
          <a:p>
            <a:r>
              <a:rPr lang="en-US" sz="1400" dirty="0"/>
              <a:t>The default style files, if selected, will set valid regions to white, invalid regions to black, and gray when only one layer meets the requirements.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4A7590-DE63-5D0E-337B-96E1DC397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054ED0-B1DF-1AC7-9C16-24D4F86BA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3744" y="1391658"/>
            <a:ext cx="4572000" cy="248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170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2D2D5-690C-5486-E59C-D38C5991F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92C7F-69BC-97DB-4F6C-8A5693799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Model Outputs – Suitable Geophysical and Unrestricted Areas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C97A4-B246-D97E-7EA5-E5747BC730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3641421" cy="3517987"/>
          </a:xfrm>
        </p:spPr>
        <p:txBody>
          <a:bodyPr/>
          <a:lstStyle/>
          <a:p>
            <a:r>
              <a:rPr lang="en-US" sz="1200" dirty="0"/>
              <a:t>The </a:t>
            </a:r>
            <a:r>
              <a:rPr lang="en-US" sz="1200" i="1" dirty="0"/>
              <a:t>Suitable Geophysical and Unrestricted Areas </a:t>
            </a:r>
            <a:r>
              <a:rPr lang="en-US" sz="1200" dirty="0"/>
              <a:t>removes restricted areas from the valid geophysical limits.  </a:t>
            </a:r>
          </a:p>
          <a:p>
            <a:r>
              <a:rPr lang="en-US" sz="1200" dirty="0"/>
              <a:t>This a classified raster where 0 indicates regions do </a:t>
            </a:r>
            <a:r>
              <a:rPr lang="en-US" sz="1200" u="sng" dirty="0"/>
              <a:t>not </a:t>
            </a:r>
            <a:r>
              <a:rPr lang="en-US" sz="1200" dirty="0"/>
              <a:t>meet either requirements and 1 indicates regions where either current speed or topobathy meet criteria but not both, and 2 indicates regions where both criteria are met. Gaps indicate regions that are restricted.</a:t>
            </a:r>
          </a:p>
          <a:p>
            <a:r>
              <a:rPr lang="en-US" sz="1200" dirty="0"/>
              <a:t>The default style files, if selected, will set valid regions to white, invalid regions to black, and gray when only one layer meets the requirements.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C92466-CC8B-3913-E6A2-1353809909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427593-BDD9-2ECD-C06A-FC714CF3E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3744" y="1381174"/>
            <a:ext cx="4572000" cy="250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657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058FA-D3A2-D702-5336-0F1762023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D8290-CFEA-6AE9-B3CF-965B7E63B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Model Outputs – Mean Annual Energy Production (MW)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ED5FAE-EE4E-160C-9DE0-D8824746CB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3641421" cy="3517987"/>
          </a:xfrm>
        </p:spPr>
        <p:txBody>
          <a:bodyPr/>
          <a:lstStyle/>
          <a:p>
            <a:r>
              <a:rPr lang="en-US" sz="1200" dirty="0"/>
              <a:t>The </a:t>
            </a:r>
            <a:r>
              <a:rPr lang="en-US" sz="1200" i="1" dirty="0"/>
              <a:t>Mean Annual Energy Production (MW)</a:t>
            </a:r>
            <a:r>
              <a:rPr lang="en-US" sz="1200" dirty="0"/>
              <a:t>  layer calculates the mean annual energy production from the input turbine layer.  </a:t>
            </a:r>
          </a:p>
          <a:p>
            <a:r>
              <a:rPr lang="en-US" sz="1200" dirty="0"/>
              <a:t>This a point layer where the field </a:t>
            </a:r>
            <a:r>
              <a:rPr lang="en-US" sz="1200" i="1" dirty="0"/>
              <a:t>AEP</a:t>
            </a:r>
            <a:r>
              <a:rPr lang="en-US" sz="1200" dirty="0"/>
              <a:t> indicates the AEP in Megawatts for each point. This is for all turbine points and not filtered by valid locations. </a:t>
            </a:r>
          </a:p>
          <a:p>
            <a:r>
              <a:rPr lang="en-US" sz="1200" dirty="0"/>
              <a:t>The default style files, if selected, will create a graduated color ramp ranging from 0 to 34.5 MW. Values with 0 MW are set to crosshatches.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08D70-906C-BC50-BAC7-F13B53A11A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AA42C-4525-31C5-0D72-06390B17C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3744" y="1384469"/>
            <a:ext cx="4572000" cy="249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075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AF85B-277E-88D2-CECC-7895B9810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5FCCC-EE5F-7493-A523-07CA59818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Model Outputs – Suitable Geophysical, Geopolitical, and Unrestricted Areas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ED25F-FAAD-E254-E9F4-23343BFF9E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3641421" cy="3517987"/>
          </a:xfrm>
        </p:spPr>
        <p:txBody>
          <a:bodyPr/>
          <a:lstStyle/>
          <a:p>
            <a:r>
              <a:rPr lang="en-US" sz="1200" dirty="0"/>
              <a:t>The </a:t>
            </a:r>
            <a:r>
              <a:rPr lang="en-US" sz="1200" i="1" dirty="0"/>
              <a:t>Suitable Geophysical, Geopolitical, and Unrestricted Areas</a:t>
            </a:r>
            <a:r>
              <a:rPr lang="en-US" sz="1200" dirty="0"/>
              <a:t> layer crops the </a:t>
            </a:r>
            <a:r>
              <a:rPr lang="en-US" sz="1200" i="1" dirty="0"/>
              <a:t>Suitable Geophysical and Unrestricted Areas </a:t>
            </a:r>
            <a:r>
              <a:rPr lang="en-US" sz="1200" dirty="0"/>
              <a:t>layer to only the area specified by the geopolitical boundary </a:t>
            </a:r>
          </a:p>
          <a:p>
            <a:r>
              <a:rPr lang="en-US" sz="1200" dirty="0"/>
              <a:t>This a classified raster where 0 indicates regions do </a:t>
            </a:r>
            <a:r>
              <a:rPr lang="en-US" sz="1200" u="sng" dirty="0"/>
              <a:t>not </a:t>
            </a:r>
            <a:r>
              <a:rPr lang="en-US" sz="1200" dirty="0"/>
              <a:t>meet either requirements and 1 indicates regions where either current speed or topobathy meet criteria but not both, and 2 indicates regions where both criteria are met. Gaps indicate regions that are restricted or outside the political boundary.</a:t>
            </a:r>
          </a:p>
          <a:p>
            <a:r>
              <a:rPr lang="en-US" sz="1200" dirty="0"/>
              <a:t>The default style files, if selected, will set valid regions to white, invalid regions to black, and gray when only one layer meets the requirements.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C7DF9-20DD-D06C-A2D5-0466731042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BEDF4C-EAF1-8FC5-90B1-111DDB8A0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3744" y="1424483"/>
            <a:ext cx="4572000" cy="241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735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65981-03DD-F9E8-A1CD-21F5169A6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CD844-239F-D2A3-78A3-0D0ED63D9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Model Outputs – Cable Length to Onshore Connection Location(s)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8CA85-5D5E-B9BB-17A3-B676683B18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3641421" cy="3517987"/>
          </a:xfrm>
        </p:spPr>
        <p:txBody>
          <a:bodyPr/>
          <a:lstStyle/>
          <a:p>
            <a:r>
              <a:rPr lang="en-US" sz="1200" dirty="0"/>
              <a:t>The </a:t>
            </a:r>
            <a:r>
              <a:rPr lang="en-US" sz="1200" i="1" dirty="0"/>
              <a:t>Cable Length to Onshore Connection Location(s)</a:t>
            </a:r>
            <a:r>
              <a:rPr lang="en-US" sz="1200" dirty="0"/>
              <a:t> is a line layer file that shows the shortest straight-line distance between each AEP point and an onshore termination.  The length and location is limited by the </a:t>
            </a:r>
            <a:r>
              <a:rPr lang="en-US" sz="1200" i="1" dirty="0"/>
              <a:t>Max Cable Run Length (m)</a:t>
            </a:r>
            <a:r>
              <a:rPr lang="en-US" sz="1200" dirty="0"/>
              <a:t> and </a:t>
            </a:r>
            <a:r>
              <a:rPr lang="en-US" sz="1200" i="1" dirty="0"/>
              <a:t>Maximum Cable Distance Onshore (m)</a:t>
            </a:r>
            <a:r>
              <a:rPr lang="en-US" sz="1200" dirty="0"/>
              <a:t> advanced user inputs. </a:t>
            </a:r>
          </a:p>
          <a:p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D63712-0C1F-F0C3-7064-8A7FC23B85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7B4964-5C58-6037-ED2F-6FD98EB81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3744" y="1416186"/>
            <a:ext cx="4572000" cy="243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336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63B7C-7919-6242-A9DB-9024BB664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E5184-694D-7A3C-9CAD-3318A83E1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Model Outputs – Suitable MEC Locations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AE11D7-F555-C67A-7C2A-B2F67BBB2B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3641421" cy="3517987"/>
          </a:xfrm>
        </p:spPr>
        <p:txBody>
          <a:bodyPr/>
          <a:lstStyle/>
          <a:p>
            <a:r>
              <a:rPr lang="en-US" sz="1200" dirty="0"/>
              <a:t>The </a:t>
            </a:r>
            <a:r>
              <a:rPr lang="en-US" sz="1200" i="1" dirty="0"/>
              <a:t>Suitable MEC Locations</a:t>
            </a:r>
            <a:r>
              <a:rPr lang="en-US" sz="1200" dirty="0"/>
              <a:t> is a polygon layer that shows areas marine energy converters (MECs, e.g.: tidal turbines) can be placed that satisfy the selection criterion in </a:t>
            </a:r>
            <a:r>
              <a:rPr lang="en-US" sz="1200" i="1" dirty="0"/>
              <a:t>Suitable Geophysical, Geopolitical, and Unrestricted Areas</a:t>
            </a:r>
            <a:r>
              <a:rPr lang="en-US" sz="1200" dirty="0"/>
              <a:t>.  The locations are not limited by the cable run length as it assumes a the MEC could connect to an offshore substation before coming onshore. </a:t>
            </a:r>
          </a:p>
          <a:p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95D19-5169-EAA7-79B7-76AF4A024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B6F166-298B-41ED-1E7C-FA6DBCBFC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5568" y="1416186"/>
            <a:ext cx="4568351" cy="243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718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C3FF5-6B53-4E5D-2232-980D04914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3B266-9F47-C0AD-A74A-0E44955E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Model Outputs – Mean Annual Energy Production at MECs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3294EE-6FF1-4B62-BB62-F50079D4A0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3641421" cy="3517987"/>
          </a:xfrm>
        </p:spPr>
        <p:txBody>
          <a:bodyPr/>
          <a:lstStyle/>
          <a:p>
            <a:r>
              <a:rPr lang="en-US" sz="1200" dirty="0"/>
              <a:t>The </a:t>
            </a:r>
            <a:r>
              <a:rPr lang="en-US" sz="1200" i="1" dirty="0"/>
              <a:t>Mean Annual Energy Production at MECs</a:t>
            </a:r>
            <a:r>
              <a:rPr lang="en-US" sz="1200" dirty="0"/>
              <a:t>  layer calculates is the Mean Annual Energy Production (MW) layer clipped to the Suitable MEC Locations polygon.  </a:t>
            </a:r>
          </a:p>
          <a:p>
            <a:r>
              <a:rPr lang="en-US" sz="1200" dirty="0"/>
              <a:t>This a point layer where the field </a:t>
            </a:r>
            <a:r>
              <a:rPr lang="en-US" sz="1200" i="1" dirty="0"/>
              <a:t>AEP</a:t>
            </a:r>
            <a:r>
              <a:rPr lang="en-US" sz="1200" dirty="0"/>
              <a:t> indicates the AEP in Megawatts for each point. </a:t>
            </a:r>
          </a:p>
          <a:p>
            <a:r>
              <a:rPr lang="en-US" sz="1200" dirty="0"/>
              <a:t>The default style files, if selected, will create a graduated color ramp ranging from 0 to 34.5 MW. Values with 0 MW are set to crosshatches.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B7FBC-67ED-2B81-1E80-1EF7E05D6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F51D2A-D4D0-4297-1835-EEC914744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3744" y="1428413"/>
            <a:ext cx="4572000" cy="240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819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242CA-A295-95E9-3BD6-4EC17F3AD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0F514-CA63-A54C-AAEA-BA4EDFD6F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Model Outputs – Suitable OSS Locations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A71B68-918F-FC07-303B-595CA7E66B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3641421" cy="3517987"/>
          </a:xfrm>
        </p:spPr>
        <p:txBody>
          <a:bodyPr/>
          <a:lstStyle/>
          <a:p>
            <a:r>
              <a:rPr lang="en-US" sz="1200" dirty="0"/>
              <a:t>The </a:t>
            </a:r>
            <a:r>
              <a:rPr lang="en-US" sz="1200" i="1" dirty="0"/>
              <a:t>Suitable OSS Locations </a:t>
            </a:r>
            <a:r>
              <a:rPr lang="en-US" sz="1200" dirty="0"/>
              <a:t>is a polygon layer that shows areas marine energy converters or offshore sub stations (OSSs) can be placed that satisfy the selection criterion in </a:t>
            </a:r>
            <a:r>
              <a:rPr lang="en-US" sz="1200" i="1" dirty="0"/>
              <a:t>Suitable Geophysical, Geopolitical, and Unrestricted Areas, Max Cable Run Length (m)</a:t>
            </a:r>
            <a:r>
              <a:rPr lang="en-US" sz="1200" dirty="0"/>
              <a:t> and </a:t>
            </a:r>
            <a:r>
              <a:rPr lang="en-US" sz="1200" i="1" dirty="0"/>
              <a:t>Maximum Cable Distance Onshore (m)</a:t>
            </a:r>
            <a:r>
              <a:rPr lang="en-US" sz="1200" dirty="0"/>
              <a:t>. Each polygon is labeled with the closest onshore termination location. </a:t>
            </a:r>
          </a:p>
          <a:p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ED704-86C5-DF1C-A343-C9764147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67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D200D5-02AB-9A5E-D8C0-539E9B202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5243" y="944573"/>
            <a:ext cx="4568351" cy="2414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7863C2-94F0-EDD3-21E3-66746214F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885" y="3462289"/>
            <a:ext cx="2991628" cy="155201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65BF42-205A-ABC6-8496-D09E0FD532FE}"/>
              </a:ext>
            </a:extLst>
          </p:cNvPr>
          <p:cNvCxnSpPr>
            <a:cxnSpLocks/>
          </p:cNvCxnSpPr>
          <p:nvPr/>
        </p:nvCxnSpPr>
        <p:spPr>
          <a:xfrm flipH="1">
            <a:off x="5492885" y="2120630"/>
            <a:ext cx="1348902" cy="13595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3A2D8B-91B7-0F58-4613-F8B5288F25FA}"/>
              </a:ext>
            </a:extLst>
          </p:cNvPr>
          <p:cNvCxnSpPr>
            <a:cxnSpLocks/>
          </p:cNvCxnSpPr>
          <p:nvPr/>
        </p:nvCxnSpPr>
        <p:spPr>
          <a:xfrm>
            <a:off x="7555149" y="2049294"/>
            <a:ext cx="929364" cy="14129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25348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72D7E-126D-9B8F-545D-F7EA9069D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B5730-9535-37BD-24E6-AEF8B71E8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Model Outputs – AEP Score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15B93-08B3-B025-B116-80C2A83F4F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3641421" cy="3517987"/>
          </a:xfrm>
        </p:spPr>
        <p:txBody>
          <a:bodyPr/>
          <a:lstStyle/>
          <a:p>
            <a:r>
              <a:rPr lang="en-US" sz="1200" dirty="0"/>
              <a:t>The </a:t>
            </a:r>
            <a:r>
              <a:rPr lang="en-US" sz="1200" i="1" dirty="0"/>
              <a:t>AEP Score </a:t>
            </a:r>
            <a:r>
              <a:rPr lang="en-US" sz="1200" dirty="0"/>
              <a:t>layer scores the AEP based on energy production for the specified location and model inputs. This is defined as AEP/max(AEP), such that the with the most energy production is giving a value of 1.</a:t>
            </a:r>
          </a:p>
          <a:p>
            <a:r>
              <a:rPr lang="en-US" sz="1200" dirty="0"/>
              <a:t>This a point layer where the field </a:t>
            </a:r>
            <a:r>
              <a:rPr lang="en-US" sz="1200" i="1" dirty="0"/>
              <a:t>AEP_Score</a:t>
            </a:r>
            <a:r>
              <a:rPr lang="en-US" sz="1200" dirty="0"/>
              <a:t> is a unitless float value for each point. </a:t>
            </a:r>
          </a:p>
          <a:p>
            <a:r>
              <a:rPr lang="en-US" sz="1200" dirty="0"/>
              <a:t>The default style files, if selected, will create a graduated color ramp ranging from 0 to 1. Values of 0 are colored gray.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AE6AE7-2261-2C81-2275-C6A893ABC2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1791DE-0447-582E-1584-7A2971343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5170" y="1428413"/>
            <a:ext cx="4529148" cy="240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179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C9B2917-6516-BB96-D7C7-6FE2DE8C0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452" y="1355591"/>
            <a:ext cx="3881411" cy="34395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907AA-F84E-3FDC-8FC2-093DAFD52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the layer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C9C085-76C2-3E49-649D-0C7C06EE9D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3122612" cy="3517987"/>
          </a:xfrm>
        </p:spPr>
        <p:txBody>
          <a:bodyPr/>
          <a:lstStyle/>
          <a:p>
            <a:r>
              <a:rPr lang="en-US" dirty="0"/>
              <a:t>To change the layer style. Right click on the layer name.</a:t>
            </a:r>
          </a:p>
          <a:p>
            <a:r>
              <a:rPr lang="en-US" dirty="0"/>
              <a:t>Select Properties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will open a dialogue where the color map, color ramp, and/or color can be changed.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99FEA2-6CE1-10E4-DEDA-5468246213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86C6F3-96C4-491B-AD42-80EFD8F28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868" y="823653"/>
            <a:ext cx="1500078" cy="264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30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207A2-C347-6744-5134-361E4FB81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of QGIS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1D58C2-94C9-6231-90B6-023492C3D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3575E8-6CC3-E92A-D4E1-FE5EA52E0F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7"/>
            <a:ext cx="8517514" cy="565042"/>
          </a:xfrm>
        </p:spPr>
        <p:txBody>
          <a:bodyPr/>
          <a:lstStyle/>
          <a:p>
            <a:r>
              <a:rPr lang="en-US" dirty="0"/>
              <a:t>In the installation window, select Express Install.</a:t>
            </a:r>
          </a:p>
          <a:p>
            <a:r>
              <a:rPr lang="en-US" dirty="0"/>
              <a:t>Click Next.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AC0FD5-83B5-AFA2-A15E-ECF13DAE81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88"/>
          <a:stretch/>
        </p:blipFill>
        <p:spPr>
          <a:xfrm>
            <a:off x="1192695" y="2014330"/>
            <a:ext cx="6024562" cy="254172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655FF45-74B0-7A05-6039-80CBE763BD51}"/>
              </a:ext>
            </a:extLst>
          </p:cNvPr>
          <p:cNvCxnSpPr>
            <a:cxnSpLocks/>
          </p:cNvCxnSpPr>
          <p:nvPr/>
        </p:nvCxnSpPr>
        <p:spPr>
          <a:xfrm>
            <a:off x="2345635" y="3472070"/>
            <a:ext cx="523461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C6D1EB5-0367-B956-ED43-06D35CC96C7E}"/>
              </a:ext>
            </a:extLst>
          </p:cNvPr>
          <p:cNvCxnSpPr>
            <a:cxnSpLocks/>
          </p:cNvCxnSpPr>
          <p:nvPr/>
        </p:nvCxnSpPr>
        <p:spPr>
          <a:xfrm>
            <a:off x="6301409" y="3717235"/>
            <a:ext cx="0" cy="49033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4408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39E66-7356-30CA-709C-36A171273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the Model Again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BB06E6-5541-C1E5-DDDE-475BAA0CD7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7" y="1035906"/>
            <a:ext cx="3576570" cy="3517987"/>
          </a:xfrm>
        </p:spPr>
        <p:txBody>
          <a:bodyPr/>
          <a:lstStyle/>
          <a:p>
            <a:r>
              <a:rPr lang="en-US" dirty="0"/>
              <a:t>Multiple model results can be saved. However, they will always be generated in the Model Outputs group. </a:t>
            </a:r>
          </a:p>
          <a:p>
            <a:r>
              <a:rPr lang="en-US" dirty="0"/>
              <a:t>To keep the runs organized, rename the group before running the model again. The new model results will once again be in the group Model Outputs.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C463DD-643D-5EE7-6660-83D445EA9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70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8B8020-69E6-38C2-4F04-71BF73335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3282" y="1331848"/>
            <a:ext cx="4077898" cy="247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150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062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26032-EA44-C606-698B-180FC8E65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B4B6A-E1DF-E5F9-768A-78E90CE89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of QGIS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CAB897-F81D-2DA7-F0F7-8F5D1D7E00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21D760-A2EF-F54B-8110-AA2886E5D7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7"/>
            <a:ext cx="8517514" cy="565042"/>
          </a:xfrm>
        </p:spPr>
        <p:txBody>
          <a:bodyPr/>
          <a:lstStyle/>
          <a:p>
            <a:r>
              <a:rPr lang="en-US" dirty="0"/>
              <a:t>Select QGIS and GDAL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0BF985-90B7-104B-0707-A79DA0AE3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695" y="1600949"/>
            <a:ext cx="6008885" cy="258651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E01E940-05F9-9987-EAA2-E89582557538}"/>
              </a:ext>
            </a:extLst>
          </p:cNvPr>
          <p:cNvCxnSpPr>
            <a:cxnSpLocks/>
          </p:cNvCxnSpPr>
          <p:nvPr/>
        </p:nvCxnSpPr>
        <p:spPr>
          <a:xfrm>
            <a:off x="1755914" y="2431774"/>
            <a:ext cx="523461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78D18BE-6505-C42C-AFE1-2AEC002F1812}"/>
              </a:ext>
            </a:extLst>
          </p:cNvPr>
          <p:cNvCxnSpPr>
            <a:cxnSpLocks/>
          </p:cNvCxnSpPr>
          <p:nvPr/>
        </p:nvCxnSpPr>
        <p:spPr>
          <a:xfrm>
            <a:off x="6301409" y="3445565"/>
            <a:ext cx="0" cy="49033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988064E-F1A0-ED08-781C-077A36E26089}"/>
              </a:ext>
            </a:extLst>
          </p:cNvPr>
          <p:cNvCxnSpPr>
            <a:cxnSpLocks/>
          </p:cNvCxnSpPr>
          <p:nvPr/>
        </p:nvCxnSpPr>
        <p:spPr>
          <a:xfrm>
            <a:off x="1755914" y="2736574"/>
            <a:ext cx="523461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526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8BF4E-0BAA-CFBA-4842-9FF5B04C4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5D2B4-4561-826E-3E57-5E95520CB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of QGIS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7BA365-A04F-71B7-AAB6-51DFF83A1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6FF41B-D6C1-D555-378C-7B064DF8C9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7"/>
            <a:ext cx="8517514" cy="565042"/>
          </a:xfrm>
        </p:spPr>
        <p:txBody>
          <a:bodyPr/>
          <a:lstStyle/>
          <a:p>
            <a:r>
              <a:rPr lang="en-US" dirty="0"/>
              <a:t>Read and agree with the license terms.</a:t>
            </a:r>
          </a:p>
          <a:p>
            <a:r>
              <a:rPr lang="en-US" dirty="0"/>
              <a:t>Click Next.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5EA7E0-B799-2A21-6E39-533FC294D1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88" r="865"/>
          <a:stretch/>
        </p:blipFill>
        <p:spPr>
          <a:xfrm>
            <a:off x="957599" y="1813203"/>
            <a:ext cx="6436801" cy="279746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4B4441F-23C3-B279-3C42-B3FC3A81E96D}"/>
              </a:ext>
            </a:extLst>
          </p:cNvPr>
          <p:cNvCxnSpPr>
            <a:cxnSpLocks/>
          </p:cNvCxnSpPr>
          <p:nvPr/>
        </p:nvCxnSpPr>
        <p:spPr>
          <a:xfrm>
            <a:off x="6380922" y="3843130"/>
            <a:ext cx="0" cy="49033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882D3DC-505F-99FC-FF04-8C5A40344228}"/>
              </a:ext>
            </a:extLst>
          </p:cNvPr>
          <p:cNvCxnSpPr>
            <a:cxnSpLocks/>
          </p:cNvCxnSpPr>
          <p:nvPr/>
        </p:nvCxnSpPr>
        <p:spPr>
          <a:xfrm>
            <a:off x="781879" y="4002157"/>
            <a:ext cx="523461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224815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Interal">
      <a:dk1>
        <a:srgbClr val="3C3C3C"/>
      </a:dk1>
      <a:lt1>
        <a:srgbClr val="FFFFFF"/>
      </a:lt1>
      <a:dk2>
        <a:srgbClr val="113E66"/>
      </a:dk2>
      <a:lt2>
        <a:srgbClr val="D2EDF2"/>
      </a:lt2>
      <a:accent1>
        <a:srgbClr val="113C64"/>
      </a:accent1>
      <a:accent2>
        <a:srgbClr val="38B8D5"/>
      </a:accent2>
      <a:accent3>
        <a:srgbClr val="D2EDF2"/>
      </a:accent3>
      <a:accent4>
        <a:srgbClr val="EEE828"/>
      </a:accent4>
      <a:accent5>
        <a:srgbClr val="F37320"/>
      </a:accent5>
      <a:accent6>
        <a:srgbClr val="D34627"/>
      </a:accent6>
      <a:hlink>
        <a:srgbClr val="F37320"/>
      </a:hlink>
      <a:folHlink>
        <a:srgbClr val="D34627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 Master Templates.pptx" id="{B8001578-F19B-4CF0-A0DE-E4ED3A93EC91}" vid="{EDB5C8E1-3307-4DDF-8805-5D957C5366A6}"/>
    </a:ext>
  </a:extLst>
</a:theme>
</file>

<file path=ppt/theme/theme2.xml><?xml version="1.0" encoding="utf-8"?>
<a:theme xmlns:a="http://schemas.openxmlformats.org/drawingml/2006/main" name="Integral Slide Master">
  <a:themeElements>
    <a:clrScheme name="Interal">
      <a:dk1>
        <a:srgbClr val="3C3C3C"/>
      </a:dk1>
      <a:lt1>
        <a:srgbClr val="FFFFFF"/>
      </a:lt1>
      <a:dk2>
        <a:srgbClr val="113E66"/>
      </a:dk2>
      <a:lt2>
        <a:srgbClr val="D2EDF2"/>
      </a:lt2>
      <a:accent1>
        <a:srgbClr val="113C64"/>
      </a:accent1>
      <a:accent2>
        <a:srgbClr val="38B8D5"/>
      </a:accent2>
      <a:accent3>
        <a:srgbClr val="D2EDF2"/>
      </a:accent3>
      <a:accent4>
        <a:srgbClr val="EEE828"/>
      </a:accent4>
      <a:accent5>
        <a:srgbClr val="F37320"/>
      </a:accent5>
      <a:accent6>
        <a:srgbClr val="D34627"/>
      </a:accent6>
      <a:hlink>
        <a:srgbClr val="F37320"/>
      </a:hlink>
      <a:folHlink>
        <a:srgbClr val="D34627"/>
      </a:folHlink>
    </a:clrScheme>
    <a:fontScheme name="Custom 1">
      <a:majorFont>
        <a:latin typeface="IBM Plex Serif"/>
        <a:ea typeface=""/>
        <a:cs typeface=""/>
      </a:majorFont>
      <a:minorFont>
        <a:latin typeface="IBM Plex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ntegral Master Templates.pptx" id="{B8001578-F19B-4CF0-A0DE-E4ED3A93EC91}" vid="{D75C5C8F-20B4-4452-8673-658356766263}"/>
    </a:ext>
  </a:extLst>
</a:theme>
</file>

<file path=ppt/theme/theme3.xml><?xml version="1.0" encoding="utf-8"?>
<a:theme xmlns:a="http://schemas.openxmlformats.org/drawingml/2006/main" name="Divider Slides Orange">
  <a:themeElements>
    <a:clrScheme name="Interal">
      <a:dk1>
        <a:srgbClr val="3C3C3C"/>
      </a:dk1>
      <a:lt1>
        <a:srgbClr val="FFFFFF"/>
      </a:lt1>
      <a:dk2>
        <a:srgbClr val="113E66"/>
      </a:dk2>
      <a:lt2>
        <a:srgbClr val="D2EDF2"/>
      </a:lt2>
      <a:accent1>
        <a:srgbClr val="113C64"/>
      </a:accent1>
      <a:accent2>
        <a:srgbClr val="38B8D5"/>
      </a:accent2>
      <a:accent3>
        <a:srgbClr val="D2EDF2"/>
      </a:accent3>
      <a:accent4>
        <a:srgbClr val="EEE828"/>
      </a:accent4>
      <a:accent5>
        <a:srgbClr val="F37320"/>
      </a:accent5>
      <a:accent6>
        <a:srgbClr val="D34627"/>
      </a:accent6>
      <a:hlink>
        <a:srgbClr val="F37320"/>
      </a:hlink>
      <a:folHlink>
        <a:srgbClr val="D34627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 Master Templates.pptx" id="{B8001578-F19B-4CF0-A0DE-E4ED3A93EC91}" vid="{8B52FE17-1863-4A4A-BFC2-05C636436AC1}"/>
    </a:ext>
  </a:extLst>
</a:theme>
</file>

<file path=ppt/theme/theme4.xml><?xml version="1.0" encoding="utf-8"?>
<a:theme xmlns:a="http://schemas.openxmlformats.org/drawingml/2006/main" name="Closing Slides">
  <a:themeElements>
    <a:clrScheme name="Interal">
      <a:dk1>
        <a:srgbClr val="3C3C3C"/>
      </a:dk1>
      <a:lt1>
        <a:srgbClr val="FFFFFF"/>
      </a:lt1>
      <a:dk2>
        <a:srgbClr val="113E66"/>
      </a:dk2>
      <a:lt2>
        <a:srgbClr val="D2EDF2"/>
      </a:lt2>
      <a:accent1>
        <a:srgbClr val="113C64"/>
      </a:accent1>
      <a:accent2>
        <a:srgbClr val="38B8D5"/>
      </a:accent2>
      <a:accent3>
        <a:srgbClr val="D2EDF2"/>
      </a:accent3>
      <a:accent4>
        <a:srgbClr val="EEE828"/>
      </a:accent4>
      <a:accent5>
        <a:srgbClr val="F37320"/>
      </a:accent5>
      <a:accent6>
        <a:srgbClr val="D34627"/>
      </a:accent6>
      <a:hlink>
        <a:srgbClr val="F37320"/>
      </a:hlink>
      <a:folHlink>
        <a:srgbClr val="D34627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 Master Templates.pptx" id="{B8001578-F19B-4CF0-A0DE-E4ED3A93EC91}" vid="{7252B07B-D6D0-4711-A7FF-5A80B864FD7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62D777DD7F4140AEE42239FA47D60E" ma:contentTypeVersion="40" ma:contentTypeDescription="Create a new document." ma:contentTypeScope="" ma:versionID="d81599077ce37566c99d9ba9e2a5c447">
  <xsd:schema xmlns:xsd="http://www.w3.org/2001/XMLSchema" xmlns:xs="http://www.w3.org/2001/XMLSchema" xmlns:p="http://schemas.microsoft.com/office/2006/metadata/properties" xmlns:ns1="http://schemas.microsoft.com/sharepoint/v3" xmlns:ns2="c42e4f13-18e9-4c37-afdf-6a59acbcefff" xmlns:ns3="730e8c6f-41cc-496c-99bf-7692ec1e5210" targetNamespace="http://schemas.microsoft.com/office/2006/metadata/properties" ma:root="true" ma:fieldsID="b56ba1faf7bcb05a939bc06518da1b9f" ns1:_="" ns2:_="" ns3:_="">
    <xsd:import namespace="http://schemas.microsoft.com/sharepoint/v3"/>
    <xsd:import namespace="c42e4f13-18e9-4c37-afdf-6a59acbcefff"/>
    <xsd:import namespace="730e8c6f-41cc-496c-99bf-7692ec1e52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Notes" minOccurs="0"/>
                <xsd:element ref="ns2:Notes2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  <xsd:element ref="ns2:Archive_x003f_" minOccurs="0"/>
                <xsd:element ref="ns2:Copied_x003f_" minOccurs="0"/>
                <xsd:element ref="ns2:DeletewithoutArchiving_x003f_" minOccurs="0"/>
                <xsd:element ref="ns2:MediaServiceObjectDetectorVersions" minOccurs="0"/>
                <xsd:element ref="ns2:Group" minOccurs="0"/>
                <xsd:element ref="ns2:DocType" minOccurs="0"/>
                <xsd:element ref="ns2:BD_x002f_Marketing" minOccurs="0"/>
                <xsd:element ref="ns2:ProjectFolder_x003f_" minOccurs="0"/>
                <xsd:element ref="ns2:Year" minOccurs="0"/>
                <xsd:element ref="ns2:Source" minOccurs="0"/>
                <xsd:element ref="ns2:SourceofInformation" minOccurs="0"/>
                <xsd:element ref="ns2:TypeofFile" minOccurs="0"/>
                <xsd:element ref="ns2:Importance" minOccurs="0"/>
                <xsd:element ref="ns2:Date" minOccurs="0"/>
                <xsd:element ref="ns2:Primary_x002f_reference" minOccurs="0"/>
                <xsd:element ref="ns2:SourceofReference" minOccurs="0"/>
                <xsd:element ref="ns2:Fullreferenc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2e4f13-18e9-4c37-afdf-6a59acbcef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45152eb-8c92-434e-9026-4ba9e2697d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Notes" ma:index="23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Notes2" ma:index="24" nillable="true" ma:displayName="Notes2" ma:format="Dropdown" ma:internalName="Notes2">
      <xsd:simpleType>
        <xsd:restriction base="dms:Note">
          <xsd:maxLength value="255"/>
        </xsd:restriction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rchive_x003f_" ma:index="28" nillable="true" ma:displayName="Archive" ma:default="0" ma:description="Indicates files to more to the AVD storage drives." ma:format="Dropdown" ma:internalName="Archive_x003f_">
      <xsd:simpleType>
        <xsd:restriction base="dms:Boolean"/>
      </xsd:simpleType>
    </xsd:element>
    <xsd:element name="Copied_x003f_" ma:index="29" nillable="true" ma:displayName="Copied?" ma:default="0" ma:format="Dropdown" ma:internalName="Copied_x003f_">
      <xsd:simpleType>
        <xsd:restriction base="dms:Boolean"/>
      </xsd:simpleType>
    </xsd:element>
    <xsd:element name="DeletewithoutArchiving_x003f_" ma:index="30" nillable="true" ma:displayName="Delete" ma:default="0" ma:format="Dropdown" ma:internalName="DeletewithoutArchiving_x003f_">
      <xsd:simpleType>
        <xsd:restriction base="dms:Boolean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Group" ma:index="32" nillable="true" ma:displayName="Group" ma:default="Marine Energy" ma:format="Dropdown" ma:internalName="Group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Acoustics and Optics"/>
                        <xsd:enumeration value="Coastal Resiliency"/>
                        <xsd:enumeration value="Marine Energy"/>
                        <xsd:enumeration value="Numerical Modeling"/>
                        <xsd:enumeration value="Offshore Wind"/>
                        <xsd:enumeration value="Sediment Laboratory"/>
                        <xsd:enumeration value="SPI-PV"/>
                        <xsd:enumeration value="MSE General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DocType" ma:index="33" nillable="true" ma:displayName="Doc Type" ma:format="Dropdown" ma:internalName="DocTyp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Clients"/>
                        <xsd:enumeration value="Contacts"/>
                        <xsd:enumeration value="Data File"/>
                        <xsd:enumeration value="Meeting Notes"/>
                        <xsd:enumeration value="News"/>
                        <xsd:enumeration value="Presentation"/>
                        <xsd:enumeration value="Proposal"/>
                        <xsd:enumeration value="Reports and Guidance"/>
                        <xsd:enumeration value="Resumes"/>
                        <xsd:enumeration value="RFP"/>
                        <xsd:enumeration value="Scholarly"/>
                        <xsd:enumeration value="Tool"/>
                        <xsd:enumeration value="Misc or Unknown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BD_x002f_Marketing" ma:index="34" nillable="true" ma:displayName="BD / Marketing?" ma:default="0" ma:format="Dropdown" ma:internalName="BD_x002f_Marketing">
      <xsd:simpleType>
        <xsd:restriction base="dms:Boolean"/>
      </xsd:simpleType>
    </xsd:element>
    <xsd:element name="ProjectFolder_x003f_" ma:index="35" nillable="true" ma:displayName="Project Folder?" ma:default="0" ma:format="Dropdown" ma:internalName="ProjectFolder_x003f_">
      <xsd:simpleType>
        <xsd:restriction base="dms:Boolean"/>
      </xsd:simpleType>
    </xsd:element>
    <xsd:element name="Year" ma:index="36" nillable="true" ma:displayName="Year" ma:format="Dropdown" ma:internalName="Year">
      <xsd:simpleType>
        <xsd:restriction base="dms:Text">
          <xsd:maxLength value="255"/>
        </xsd:restriction>
      </xsd:simpleType>
    </xsd:element>
    <xsd:element name="Source" ma:index="37" nillable="true" ma:displayName="Autor" ma:format="Dropdown" ma:internalName="Source">
      <xsd:simpleType>
        <xsd:restriction base="dms:Text">
          <xsd:maxLength value="255"/>
        </xsd:restriction>
      </xsd:simpleType>
    </xsd:element>
    <xsd:element name="SourceofInformation" ma:index="38" nillable="true" ma:displayName="Source of Information" ma:format="Dropdown" ma:internalName="SourceofInformation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Technical Manuals"/>
                    <xsd:enumeration value="Consulting reports"/>
                    <xsd:enumeration value="Scientific papers"/>
                    <xsd:enumeration value="White paper"/>
                    <xsd:enumeration value="Naval Base"/>
                    <xsd:enumeration value="Other"/>
                  </xsd:restriction>
                </xsd:simpleType>
              </xsd:element>
            </xsd:sequence>
          </xsd:extension>
        </xsd:complexContent>
      </xsd:complexType>
    </xsd:element>
    <xsd:element name="TypeofFile" ma:index="39" nillable="true" ma:displayName="Type of File" ma:format="Dropdown" ma:internalName="TypeofFil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PDF"/>
                    <xsd:enumeration value="DOC"/>
                    <xsd:enumeration value="PPTX"/>
                    <xsd:enumeration value="MP4"/>
                    <xsd:enumeration value="TIFF"/>
                    <xsd:enumeration value="JPG"/>
                  </xsd:restriction>
                </xsd:simpleType>
              </xsd:element>
            </xsd:sequence>
          </xsd:extension>
        </xsd:complexContent>
      </xsd:complexType>
    </xsd:element>
    <xsd:element name="Importance" ma:index="41" nillable="true" ma:displayName="Importance" ma:format="Dropdown" ma:internalName="Importanc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Highest"/>
                    <xsd:enumeration value="High"/>
                    <xsd:enumeration value="Medium"/>
                    <xsd:enumeration value="Lower"/>
                  </xsd:restriction>
                </xsd:simpleType>
              </xsd:element>
            </xsd:sequence>
          </xsd:extension>
        </xsd:complexContent>
      </xsd:complexType>
    </xsd:element>
    <xsd:element name="Date" ma:index="42" nillable="true" ma:displayName="Date" ma:format="DateOnly" ma:internalName="Date">
      <xsd:simpleType>
        <xsd:restriction base="dms:DateTime"/>
      </xsd:simpleType>
    </xsd:element>
    <xsd:element name="Primary_x002f_reference" ma:index="43" nillable="true" ma:displayName="Primary/ reference" ma:format="Dropdown" ma:internalName="Primary_x002f_reference">
      <xsd:simpleType>
        <xsd:restriction base="dms:Choice">
          <xsd:enumeration value="Primary"/>
          <xsd:enumeration value="Reference"/>
          <xsd:enumeration value="Choice 3"/>
        </xsd:restriction>
      </xsd:simpleType>
    </xsd:element>
    <xsd:element name="SourceofReference" ma:index="44" nillable="true" ma:displayName="Source of Reference" ma:format="Dropdown" ma:internalName="SourceofReference">
      <xsd:simpleType>
        <xsd:restriction base="dms:Choice">
          <xsd:enumeration value="COASTAL RESILIENCE VENTURA (ESA-TNC-2013)"/>
          <xsd:enumeration value="CRV SLAMM Tech Report FINAL"/>
          <xsd:enumeration value="NBVC_CoastalAdaptationVision_TechnicalReport_FINAL"/>
        </xsd:restriction>
      </xsd:simpleType>
    </xsd:element>
    <xsd:element name="Fullreference" ma:index="45" nillable="true" ma:displayName="Full reference" ma:format="Dropdown" ma:internalName="Fullreference">
      <xsd:simpleType>
        <xsd:restriction base="dms:Text">
          <xsd:maxLength value="255"/>
        </xsd:restriction>
      </xsd:simpleType>
    </xsd:element>
    <xsd:element name="MediaServiceBillingMetadata" ma:index="4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0e8c6f-41cc-496c-99bf-7692ec1e521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c9c3e0c-aa89-43b1-80cd-f6d0aaea27c4}" ma:internalName="TaxCatchAll" ma:showField="CatchAllData" ma:web="730e8c6f-41cc-496c-99bf-7692ec1e52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 ma:index="40" ma:displayName="Subject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letewithoutArchiving_x003f_ xmlns="c42e4f13-18e9-4c37-afdf-6a59acbcefff">false</DeletewithoutArchiving_x003f_>
    <TypeofFile xmlns="c42e4f13-18e9-4c37-afdf-6a59acbcefff" xsi:nil="true"/>
    <_ip_UnifiedCompliancePolicyUIAction xmlns="http://schemas.microsoft.com/sharepoint/v3" xsi:nil="true"/>
    <Year xmlns="c42e4f13-18e9-4c37-afdf-6a59acbcefff" xsi:nil="true"/>
    <Date xmlns="c42e4f13-18e9-4c37-afdf-6a59acbcefff" xsi:nil="true"/>
    <SourceofReference xmlns="c42e4f13-18e9-4c37-afdf-6a59acbcefff" xsi:nil="true"/>
    <Notes2 xmlns="c42e4f13-18e9-4c37-afdf-6a59acbcefff" xsi:nil="true"/>
    <ProjectFolder_x003f_ xmlns="c42e4f13-18e9-4c37-afdf-6a59acbcefff">false</ProjectFolder_x003f_>
    <SourceofInformation xmlns="c42e4f13-18e9-4c37-afdf-6a59acbcefff" xsi:nil="true"/>
    <Fullreference xmlns="c42e4f13-18e9-4c37-afdf-6a59acbcefff" xsi:nil="true"/>
    <Notes xmlns="c42e4f13-18e9-4c37-afdf-6a59acbcefff" xsi:nil="true"/>
    <Importance xmlns="c42e4f13-18e9-4c37-afdf-6a59acbcefff" xsi:nil="true"/>
    <Group xmlns="c42e4f13-18e9-4c37-afdf-6a59acbcefff">
      <Value>Marine Energy</Value>
    </Group>
    <BD_x002f_Marketing xmlns="c42e4f13-18e9-4c37-afdf-6a59acbcefff">false</BD_x002f_Marketing>
    <_ip_UnifiedCompliancePolicyProperties xmlns="http://schemas.microsoft.com/sharepoint/v3" xsi:nil="true"/>
    <DocType xmlns="c42e4f13-18e9-4c37-afdf-6a59acbcefff" xsi:nil="true"/>
    <Primary_x002f_reference xmlns="c42e4f13-18e9-4c37-afdf-6a59acbcefff" xsi:nil="true"/>
    <Source xmlns="c42e4f13-18e9-4c37-afdf-6a59acbcefff" xsi:nil="true"/>
    <Archive_x003f_ xmlns="c42e4f13-18e9-4c37-afdf-6a59acbcefff">false</Archive_x003f_>
    <TaxCatchAll xmlns="730e8c6f-41cc-496c-99bf-7692ec1e5210" xsi:nil="true"/>
    <Copied_x003f_ xmlns="c42e4f13-18e9-4c37-afdf-6a59acbcefff">false</Copied_x003f_>
    <lcf76f155ced4ddcb4097134ff3c332f xmlns="c42e4f13-18e9-4c37-afdf-6a59acbcefff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C49B2B0-4A08-4E83-9968-1E31120F5FBF}">
  <ds:schemaRefs>
    <ds:schemaRef ds:uri="730e8c6f-41cc-496c-99bf-7692ec1e5210"/>
    <ds:schemaRef ds:uri="c42e4f13-18e9-4c37-afdf-6a59acbceff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DD8FBB4-8BE5-454D-B111-474898490A7E}">
  <ds:schemaRefs>
    <ds:schemaRef ds:uri="2b62c2e1-cfc6-4e9c-87d7-8c697b2820bc"/>
    <ds:schemaRef ds:uri="7094838a-60c2-4faf-8b6c-066ed71bc279"/>
    <ds:schemaRef ds:uri="730e8c6f-41cc-496c-99bf-7692ec1e5210"/>
    <ds:schemaRef ds:uri="c42e4f13-18e9-4c37-afdf-6a59acbcefff"/>
    <ds:schemaRef ds:uri="ca43dcbf-1127-4b82-b7ac-bca7b3d462f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239B88D-92B1-4EE3-A16D-7CC7FD884E43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020a8583-902d-4c51-86a8-6c0345049f7c}" enabled="1" method="Standard" siteId="{546d1b85-ec51-40dd-9280-873298a3c3f0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Integral Master Templates</Template>
  <TotalTime>1</TotalTime>
  <Words>3047</Words>
  <Application>Microsoft Office PowerPoint</Application>
  <PresentationFormat>On-screen Show (16:9)</PresentationFormat>
  <Paragraphs>317</Paragraphs>
  <Slides>71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71</vt:i4>
      </vt:variant>
    </vt:vector>
  </HeadingPairs>
  <TitlesOfParts>
    <vt:vector size="85" baseType="lpstr">
      <vt:lpstr>Aptos</vt:lpstr>
      <vt:lpstr>Arial</vt:lpstr>
      <vt:lpstr>Calibri</vt:lpstr>
      <vt:lpstr>IBM Plex Serif</vt:lpstr>
      <vt:lpstr>IBM Plex Serif Light</vt:lpstr>
      <vt:lpstr>IBM Plex Serif Medium</vt:lpstr>
      <vt:lpstr>IBM Plex Serif SemiBold</vt:lpstr>
      <vt:lpstr>Verdana</vt:lpstr>
      <vt:lpstr>Wingdings</vt:lpstr>
      <vt:lpstr>ZapfDingbatsITC</vt:lpstr>
      <vt:lpstr>Title Slides</vt:lpstr>
      <vt:lpstr>Integral Slide Master</vt:lpstr>
      <vt:lpstr>Divider Slides Orange</vt:lpstr>
      <vt:lpstr>Closing Slides</vt:lpstr>
      <vt:lpstr>PowerPoint Presentation</vt:lpstr>
      <vt:lpstr>Long Island Sound Tidal Resource Assessment Model</vt:lpstr>
      <vt:lpstr>Outline</vt:lpstr>
      <vt:lpstr>Installation of QGIS</vt:lpstr>
      <vt:lpstr>Installation of QGIS </vt:lpstr>
      <vt:lpstr>Installation of QGIS </vt:lpstr>
      <vt:lpstr>Installation of QGIS</vt:lpstr>
      <vt:lpstr>Installation of QGIS</vt:lpstr>
      <vt:lpstr>Installation of QGIS</vt:lpstr>
      <vt:lpstr>Installation of QGIS</vt:lpstr>
      <vt:lpstr>Installation of QGIS</vt:lpstr>
      <vt:lpstr>Accessing the project</vt:lpstr>
      <vt:lpstr>OneDrive</vt:lpstr>
      <vt:lpstr>Creating a shortcut to the project</vt:lpstr>
      <vt:lpstr>Accessing the Project</vt:lpstr>
      <vt:lpstr>Accessing the Project</vt:lpstr>
      <vt:lpstr>Alternative Download</vt:lpstr>
      <vt:lpstr>Alternative Download</vt:lpstr>
      <vt:lpstr>Opening the project in QGIS</vt:lpstr>
      <vt:lpstr>Open the Project</vt:lpstr>
      <vt:lpstr>Open the Project</vt:lpstr>
      <vt:lpstr>Open the Project</vt:lpstr>
      <vt:lpstr>Open the Project</vt:lpstr>
      <vt:lpstr>Input Datasets</vt:lpstr>
      <vt:lpstr>Viewing the Input Layers</vt:lpstr>
      <vt:lpstr>Input Datasets - Tidal Turbines</vt:lpstr>
      <vt:lpstr>Input Datasets - Topobathy</vt:lpstr>
      <vt:lpstr>Input Datasets – Current Speed</vt:lpstr>
      <vt:lpstr>Input Datasets – Geography</vt:lpstr>
      <vt:lpstr>Input Datasets – Shipping</vt:lpstr>
      <vt:lpstr>Input Datasets – Marine Protected Areas</vt:lpstr>
      <vt:lpstr>Input Datasets – Power Facilities</vt:lpstr>
      <vt:lpstr>Input Datasets – Transportation</vt:lpstr>
      <vt:lpstr>Input Datasets – Military</vt:lpstr>
      <vt:lpstr>LIS Tidal Resource Assessment Model Interface</vt:lpstr>
      <vt:lpstr>Model Interface</vt:lpstr>
      <vt:lpstr>Model Interface</vt:lpstr>
      <vt:lpstr>Model Interface - Topobathy</vt:lpstr>
      <vt:lpstr>Model Interface– Current Speed</vt:lpstr>
      <vt:lpstr>Model Interface – Coastline</vt:lpstr>
      <vt:lpstr>Model Interface – Geopolitical Boundaries</vt:lpstr>
      <vt:lpstr>Model Interface – Restricted Areas</vt:lpstr>
      <vt:lpstr>Model Interface – Onshore Connection Locations</vt:lpstr>
      <vt:lpstr>Model Interface – Styles Files Directory</vt:lpstr>
      <vt:lpstr>Model Interface – Tidal Turbine</vt:lpstr>
      <vt:lpstr>Model Interface – Advanced Parameters</vt:lpstr>
      <vt:lpstr>Model Interface – Advanced Parameters</vt:lpstr>
      <vt:lpstr>Model Interface – Advanced Parameters</vt:lpstr>
      <vt:lpstr>Model Interface – Saving Output Files</vt:lpstr>
      <vt:lpstr>Model Interface – Saving Output Files</vt:lpstr>
      <vt:lpstr>Model Interface – Saving Output Files</vt:lpstr>
      <vt:lpstr>Model Interface – Saving Output Files</vt:lpstr>
      <vt:lpstr>Running the Model</vt:lpstr>
      <vt:lpstr>Running the Model– Saving Output Files</vt:lpstr>
      <vt:lpstr>Running the Model– Saving Output Files</vt:lpstr>
      <vt:lpstr>Output Datasets</vt:lpstr>
      <vt:lpstr>Model Outputs</vt:lpstr>
      <vt:lpstr>Model Outputs – Suitable Topobathy</vt:lpstr>
      <vt:lpstr>Model Outputs – Suitable Current Speed</vt:lpstr>
      <vt:lpstr>Model Outputs – Valid Geophysical Limits</vt:lpstr>
      <vt:lpstr>Model Outputs – Suitable Geophysical and Unrestricted Areas</vt:lpstr>
      <vt:lpstr>Model Outputs – Mean Annual Energy Production (MW)</vt:lpstr>
      <vt:lpstr>Model Outputs – Suitable Geophysical, Geopolitical, and Unrestricted Areas</vt:lpstr>
      <vt:lpstr>Model Outputs – Cable Length to Onshore Connection Location(s)</vt:lpstr>
      <vt:lpstr>Model Outputs – Suitable MEC Locations</vt:lpstr>
      <vt:lpstr>Model Outputs – Mean Annual Energy Production at MECs</vt:lpstr>
      <vt:lpstr>Model Outputs – Suitable OSS Locations</vt:lpstr>
      <vt:lpstr>Model Outputs – AEP Score</vt:lpstr>
      <vt:lpstr>Changing the layer style</vt:lpstr>
      <vt:lpstr>Running the Model Again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Tim Nelson</dc:creator>
  <dc:description>Released September 12, 2019</dc:description>
  <cp:lastModifiedBy>Christopher Flanary</cp:lastModifiedBy>
  <cp:revision>1</cp:revision>
  <cp:lastPrinted>2019-05-06T16:07:49Z</cp:lastPrinted>
  <dcterms:created xsi:type="dcterms:W3CDTF">2025-02-18T20:08:22Z</dcterms:created>
  <dcterms:modified xsi:type="dcterms:W3CDTF">2025-03-19T15:05:27Z</dcterms:modified>
  <cp:category>Standard size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0x010100DC62D777DD7F4140AEE42239FA47D60E</vt:lpwstr>
  </property>
  <property fmtid="{D5CDD505-2E9C-101B-9397-08002B2CF9AE}" pid="3" name="MediaServiceImageTags">
    <vt:lpwstr/>
  </property>
</Properties>
</file>